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Exo Medium"/>
      <p:regular r:id="rId16"/>
      <p:bold r:id="rId17"/>
      <p:italic r:id="rId18"/>
      <p:boldItalic r:id="rId19"/>
    </p:embeddedFont>
    <p:embeddedFont>
      <p:font typeface="Bebas Neue"/>
      <p:regular r:id="rId20"/>
    </p:embeddedFont>
    <p:embeddedFont>
      <p:font typeface="Exo Black"/>
      <p:bold r:id="rId21"/>
      <p:boldItalic r:id="rId22"/>
    </p:embeddedFont>
    <p:embeddedFont>
      <p:font typeface="Orbitron"/>
      <p:regular r:id="rId23"/>
      <p:bold r:id="rId24"/>
    </p:embeddedFont>
    <p:embeddedFont>
      <p:font typeface="Orbitron ExtraBold"/>
      <p:bold r:id="rId25"/>
    </p:embeddedFont>
    <p:embeddedFont>
      <p:font typeface="Exo"/>
      <p:regular r:id="rId26"/>
      <p:bold r:id="rId27"/>
      <p:italic r:id="rId28"/>
      <p:boldItalic r:id="rId29"/>
    </p:embeddedFont>
    <p:embeddedFont>
      <p:font typeface="Exo SemiBold"/>
      <p:regular r:id="rId30"/>
      <p:bold r:id="rId31"/>
      <p:italic r:id="rId32"/>
      <p:boldItalic r:id="rId33"/>
    </p:embeddedFont>
    <p:embeddedFont>
      <p:font typeface="Orbitron Black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ExoBlack-boldItalic.fntdata"/><Relationship Id="rId21" Type="http://schemas.openxmlformats.org/officeDocument/2006/relationships/font" Target="fonts/ExoBlack-bold.fntdata"/><Relationship Id="rId24" Type="http://schemas.openxmlformats.org/officeDocument/2006/relationships/font" Target="fonts/Orbitron-bold.fntdata"/><Relationship Id="rId23" Type="http://schemas.openxmlformats.org/officeDocument/2006/relationships/font" Target="fonts/Orbitro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Exo-regular.fntdata"/><Relationship Id="rId25" Type="http://schemas.openxmlformats.org/officeDocument/2006/relationships/font" Target="fonts/OrbitronExtraBold-bold.fntdata"/><Relationship Id="rId28" Type="http://schemas.openxmlformats.org/officeDocument/2006/relationships/font" Target="fonts/Exo-italic.fntdata"/><Relationship Id="rId27" Type="http://schemas.openxmlformats.org/officeDocument/2006/relationships/font" Target="fonts/Ex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x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xoSemiBold-bold.fntdata"/><Relationship Id="rId30" Type="http://schemas.openxmlformats.org/officeDocument/2006/relationships/font" Target="fonts/ExoSemiBold-regular.fntdata"/><Relationship Id="rId11" Type="http://schemas.openxmlformats.org/officeDocument/2006/relationships/slide" Target="slides/slide7.xml"/><Relationship Id="rId33" Type="http://schemas.openxmlformats.org/officeDocument/2006/relationships/font" Target="fonts/ExoSemiBold-boldItalic.fntdata"/><Relationship Id="rId10" Type="http://schemas.openxmlformats.org/officeDocument/2006/relationships/slide" Target="slides/slide6.xml"/><Relationship Id="rId32" Type="http://schemas.openxmlformats.org/officeDocument/2006/relationships/font" Target="fonts/ExoSemiBold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rbitronBlack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ExoMedium-bold.fntdata"/><Relationship Id="rId16" Type="http://schemas.openxmlformats.org/officeDocument/2006/relationships/font" Target="fonts/ExoMedium-regular.fntdata"/><Relationship Id="rId19" Type="http://schemas.openxmlformats.org/officeDocument/2006/relationships/font" Target="fonts/ExoMedium-boldItalic.fntdata"/><Relationship Id="rId18" Type="http://schemas.openxmlformats.org/officeDocument/2006/relationships/font" Target="fonts/ExoMedium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6c20512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6c20512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3de18258b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3de18258b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3de18258b6_0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3de18258b6_0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dcf36931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dcf36931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2979af430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2979af430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de18258b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de18258b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de18258b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de18258b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de18258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3de18258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de18258b6_0_1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de18258b6_0_1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de18258b6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3de18258b6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2979af43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2979af43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8975" y="50"/>
            <a:ext cx="5503500" cy="515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4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916200" y="3169875"/>
            <a:ext cx="4028100" cy="393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3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1247250" y="1546575"/>
            <a:ext cx="66495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1676850" y="2855900"/>
            <a:ext cx="5790300" cy="4431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hasCustomPrompt="1" type="title"/>
          </p:nvPr>
        </p:nvSpPr>
        <p:spPr>
          <a:xfrm>
            <a:off x="2684525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/>
          <p:nvPr>
            <p:ph idx="1" type="subTitle"/>
          </p:nvPr>
        </p:nvSpPr>
        <p:spPr>
          <a:xfrm>
            <a:off x="19296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2" type="title"/>
          </p:nvPr>
        </p:nvSpPr>
        <p:spPr>
          <a:xfrm>
            <a:off x="1962150" y="445025"/>
            <a:ext cx="521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3" type="subTitle"/>
          </p:nvPr>
        </p:nvSpPr>
        <p:spPr>
          <a:xfrm>
            <a:off x="19247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5508816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5" type="subTitle"/>
          </p:nvPr>
        </p:nvSpPr>
        <p:spPr>
          <a:xfrm>
            <a:off x="47490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6" type="subTitle"/>
          </p:nvPr>
        </p:nvSpPr>
        <p:spPr>
          <a:xfrm>
            <a:off x="47441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2684525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8" type="subTitle"/>
          </p:nvPr>
        </p:nvSpPr>
        <p:spPr>
          <a:xfrm>
            <a:off x="19296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9" type="subTitle"/>
          </p:nvPr>
        </p:nvSpPr>
        <p:spPr>
          <a:xfrm>
            <a:off x="19247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3" type="title"/>
          </p:nvPr>
        </p:nvSpPr>
        <p:spPr>
          <a:xfrm>
            <a:off x="5508816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4" type="subTitle"/>
          </p:nvPr>
        </p:nvSpPr>
        <p:spPr>
          <a:xfrm>
            <a:off x="47490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47441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715100" y="2328950"/>
            <a:ext cx="4066800" cy="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715100" y="1671375"/>
            <a:ext cx="406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7200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2" type="subTitle"/>
          </p:nvPr>
        </p:nvSpPr>
        <p:spPr>
          <a:xfrm>
            <a:off x="7200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3" type="subTitle"/>
          </p:nvPr>
        </p:nvSpPr>
        <p:spPr>
          <a:xfrm>
            <a:off x="34038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4" type="subTitle"/>
          </p:nvPr>
        </p:nvSpPr>
        <p:spPr>
          <a:xfrm>
            <a:off x="6087600" y="3130975"/>
            <a:ext cx="23364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5" type="subTitle"/>
          </p:nvPr>
        </p:nvSpPr>
        <p:spPr>
          <a:xfrm>
            <a:off x="34038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6" type="subTitle"/>
          </p:nvPr>
        </p:nvSpPr>
        <p:spPr>
          <a:xfrm>
            <a:off x="60876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2" type="subTitle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3" type="subTitle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4" type="subTitle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5" type="subTitle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6" type="subTitle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7" type="subTitle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8" type="subTitle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7200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4038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subTitle"/>
          </p:nvPr>
        </p:nvSpPr>
        <p:spPr>
          <a:xfrm>
            <a:off x="59886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720000" y="3510638"/>
            <a:ext cx="2435400" cy="621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33048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6" type="subTitle"/>
          </p:nvPr>
        </p:nvSpPr>
        <p:spPr>
          <a:xfrm>
            <a:off x="59886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7" type="subTitle"/>
          </p:nvPr>
        </p:nvSpPr>
        <p:spPr>
          <a:xfrm>
            <a:off x="715100" y="14545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8" type="subTitle"/>
          </p:nvPr>
        </p:nvSpPr>
        <p:spPr>
          <a:xfrm>
            <a:off x="34038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9" type="subTitle"/>
          </p:nvPr>
        </p:nvSpPr>
        <p:spPr>
          <a:xfrm>
            <a:off x="59935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3" type="subTitle"/>
          </p:nvPr>
        </p:nvSpPr>
        <p:spPr>
          <a:xfrm>
            <a:off x="7151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14" type="subTitle"/>
          </p:nvPr>
        </p:nvSpPr>
        <p:spPr>
          <a:xfrm>
            <a:off x="33048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5" type="subTitle"/>
          </p:nvPr>
        </p:nvSpPr>
        <p:spPr>
          <a:xfrm>
            <a:off x="59935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144750" y="2080650"/>
            <a:ext cx="2283900" cy="7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6144750" y="1443225"/>
            <a:ext cx="22839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6144750" y="2877525"/>
            <a:ext cx="22839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Exo SemiBold"/>
                <a:ea typeface="Exo SemiBold"/>
                <a:cs typeface="Exo SemiBold"/>
                <a:sym typeface="Ex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hasCustomPrompt="1" type="title"/>
          </p:nvPr>
        </p:nvSpPr>
        <p:spPr>
          <a:xfrm>
            <a:off x="4582300" y="683938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4582300" y="1389965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hasCustomPrompt="1" idx="2" type="title"/>
          </p:nvPr>
        </p:nvSpPr>
        <p:spPr>
          <a:xfrm>
            <a:off x="4582300" y="2018043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4582300" y="2724070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hasCustomPrompt="1" idx="4" type="title"/>
          </p:nvPr>
        </p:nvSpPr>
        <p:spPr>
          <a:xfrm>
            <a:off x="4582300" y="3352148"/>
            <a:ext cx="3846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/>
          <p:nvPr>
            <p:ph idx="5" type="subTitle"/>
          </p:nvPr>
        </p:nvSpPr>
        <p:spPr>
          <a:xfrm>
            <a:off x="4582300" y="4058175"/>
            <a:ext cx="3846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dk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720000" y="445025"/>
            <a:ext cx="27720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ctrTitle"/>
          </p:nvPr>
        </p:nvSpPr>
        <p:spPr>
          <a:xfrm>
            <a:off x="2569900" y="535000"/>
            <a:ext cx="40041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2741800" y="1532800"/>
            <a:ext cx="3660300" cy="3936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23"/>
          <p:cNvSpPr txBox="1"/>
          <p:nvPr/>
        </p:nvSpPr>
        <p:spPr>
          <a:xfrm>
            <a:off x="1446625" y="3992900"/>
            <a:ext cx="602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and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>
            <a:off x="493550" y="-6160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/>
          <p:nvPr/>
        </p:nvSpPr>
        <p:spPr>
          <a:xfrm flipH="1">
            <a:off x="8132276" y="4414700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/>
          <p:nvPr/>
        </p:nvSpPr>
        <p:spPr>
          <a:xfrm flipH="1">
            <a:off x="7638655" y="4414700"/>
            <a:ext cx="828900" cy="8289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4"/>
          <p:cNvSpPr/>
          <p:nvPr/>
        </p:nvSpPr>
        <p:spPr>
          <a:xfrm>
            <a:off x="-709042" y="4239800"/>
            <a:ext cx="1790100" cy="20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24"/>
          <p:cNvGrpSpPr/>
          <p:nvPr/>
        </p:nvGrpSpPr>
        <p:grpSpPr>
          <a:xfrm>
            <a:off x="7115840" y="219912"/>
            <a:ext cx="1716221" cy="557144"/>
            <a:chOff x="5088131" y="4406031"/>
            <a:chExt cx="1876882" cy="609300"/>
          </a:xfrm>
        </p:grpSpPr>
        <p:sp>
          <p:nvSpPr>
            <p:cNvPr id="127" name="Google Shape;127;p24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24"/>
          <p:cNvSpPr/>
          <p:nvPr/>
        </p:nvSpPr>
        <p:spPr>
          <a:xfrm>
            <a:off x="-1002125" y="4663014"/>
            <a:ext cx="1802400" cy="20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7056275" y="4552613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5"/>
          <p:cNvGrpSpPr/>
          <p:nvPr/>
        </p:nvGrpSpPr>
        <p:grpSpPr>
          <a:xfrm rot="10800000">
            <a:off x="4" y="4"/>
            <a:ext cx="923400" cy="1846691"/>
            <a:chOff x="2011479" y="6804604"/>
            <a:chExt cx="923400" cy="1846691"/>
          </a:xfrm>
        </p:grpSpPr>
        <p:sp>
          <p:nvSpPr>
            <p:cNvPr id="134" name="Google Shape;134;p25"/>
            <p:cNvSpPr/>
            <p:nvPr/>
          </p:nvSpPr>
          <p:spPr>
            <a:xfrm rot="-5400000">
              <a:off x="2011479" y="7727896"/>
              <a:ext cx="923400" cy="9234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5"/>
            <p:cNvSpPr/>
            <p:nvPr/>
          </p:nvSpPr>
          <p:spPr>
            <a:xfrm rot="-5400000">
              <a:off x="2011479" y="6804604"/>
              <a:ext cx="923400" cy="923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25"/>
          <p:cNvSpPr/>
          <p:nvPr/>
        </p:nvSpPr>
        <p:spPr>
          <a:xfrm flipH="1">
            <a:off x="7704151" y="-278300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/>
          <p:nvPr/>
        </p:nvSpPr>
        <p:spPr>
          <a:xfrm flipH="1">
            <a:off x="7219761" y="-278300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038100"/>
            <a:ext cx="41838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290763" y="2629525"/>
            <a:ext cx="2907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4945638" y="2629525"/>
            <a:ext cx="2907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Orbitron"/>
                <a:ea typeface="Orbitron"/>
                <a:cs typeface="Orbitron"/>
                <a:sym typeface="Orbitr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1290763" y="3044375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4945638" y="3044375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0000" y="445025"/>
            <a:ext cx="7708800" cy="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20000" y="445025"/>
            <a:ext cx="3597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20000" y="1743500"/>
            <a:ext cx="3322200" cy="28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3903550" y="1635150"/>
            <a:ext cx="4525500" cy="20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883450" y="1445925"/>
            <a:ext cx="4506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883450" y="2287713"/>
            <a:ext cx="4506300" cy="14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715100" y="535000"/>
            <a:ext cx="3580500" cy="108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rbitron Black"/>
              <a:buNone/>
              <a:defRPr sz="35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s://skillset-ai.netlify.app/" TargetMode="External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 amt="61000"/>
          </a:blip>
          <a:srcRect b="0" l="26270" r="26275" t="0"/>
          <a:stretch/>
        </p:blipFill>
        <p:spPr>
          <a:xfrm>
            <a:off x="5480575" y="8000"/>
            <a:ext cx="36594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>
            <p:ph idx="4294967295" type="sldNum"/>
          </p:nvPr>
        </p:nvSpPr>
        <p:spPr>
          <a:xfrm>
            <a:off x="38038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6"/>
          <p:cNvSpPr txBox="1"/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SkillsetAI</a:t>
            </a:r>
            <a:endParaRPr sz="5800"/>
          </a:p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916200" y="3156225"/>
            <a:ext cx="3925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AI-based personalized learning platform</a:t>
            </a:r>
            <a:endParaRPr/>
          </a:p>
        </p:txBody>
      </p:sp>
      <p:sp>
        <p:nvSpPr>
          <p:cNvPr id="146" name="Google Shape;146;p26"/>
          <p:cNvSpPr/>
          <p:nvPr/>
        </p:nvSpPr>
        <p:spPr>
          <a:xfrm flipH="1">
            <a:off x="350813" y="4006250"/>
            <a:ext cx="847500" cy="8475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/>
          <p:nvPr/>
        </p:nvSpPr>
        <p:spPr>
          <a:xfrm flipH="1">
            <a:off x="-153965" y="4006250"/>
            <a:ext cx="847500" cy="8475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/>
          <p:nvPr/>
        </p:nvSpPr>
        <p:spPr>
          <a:xfrm rot="5400000">
            <a:off x="1482063" y="394756"/>
            <a:ext cx="609300" cy="60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/>
          <p:nvPr/>
        </p:nvSpPr>
        <p:spPr>
          <a:xfrm rot="5400000">
            <a:off x="214481" y="394756"/>
            <a:ext cx="609300" cy="60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6"/>
          <p:cNvSpPr/>
          <p:nvPr/>
        </p:nvSpPr>
        <p:spPr>
          <a:xfrm rot="5400000">
            <a:off x="916194" y="462135"/>
            <a:ext cx="474000" cy="474000"/>
          </a:xfrm>
          <a:prstGeom prst="mathMultiply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4864000" y="4686681"/>
            <a:ext cx="1741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6"/>
          <p:cNvSpPr/>
          <p:nvPr/>
        </p:nvSpPr>
        <p:spPr>
          <a:xfrm>
            <a:off x="5230275" y="4251500"/>
            <a:ext cx="16872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/>
          <p:nvPr/>
        </p:nvSpPr>
        <p:spPr>
          <a:xfrm>
            <a:off x="5366200" y="289000"/>
            <a:ext cx="766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/>
          <p:nvPr/>
        </p:nvSpPr>
        <p:spPr>
          <a:xfrm>
            <a:off x="5403400" y="720050"/>
            <a:ext cx="1202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/>
          <p:nvPr/>
        </p:nvSpPr>
        <p:spPr>
          <a:xfrm rot="10800000">
            <a:off x="3940600" y="-21650"/>
            <a:ext cx="923400" cy="923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/>
          <p:nvPr/>
        </p:nvSpPr>
        <p:spPr>
          <a:xfrm rot="10800000">
            <a:off x="3017309" y="-21650"/>
            <a:ext cx="923400" cy="92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/>
          <p:nvPr/>
        </p:nvSpPr>
        <p:spPr>
          <a:xfrm>
            <a:off x="-630525" y="13375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/>
          <p:nvPr/>
        </p:nvSpPr>
        <p:spPr>
          <a:xfrm>
            <a:off x="5366200" y="2557200"/>
            <a:ext cx="10419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/>
          <p:nvPr/>
        </p:nvSpPr>
        <p:spPr>
          <a:xfrm>
            <a:off x="5433050" y="3190625"/>
            <a:ext cx="548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5366200" y="2375850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/>
          <p:nvPr/>
        </p:nvSpPr>
        <p:spPr>
          <a:xfrm rot="-5400000">
            <a:off x="3520875" y="472970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/>
          <p:nvPr/>
        </p:nvSpPr>
        <p:spPr>
          <a:xfrm rot="-5400000">
            <a:off x="3011950" y="464042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5246050" y="1029725"/>
            <a:ext cx="1517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5260925" y="1638625"/>
            <a:ext cx="981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4993325" y="3813488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5981750" y="3121650"/>
            <a:ext cx="2896500" cy="1677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000000"/>
              </a:highlight>
              <a:latin typeface="Exo Medium"/>
              <a:ea typeface="Exo Medium"/>
              <a:cs typeface="Exo Medium"/>
              <a:sym typeface="Exo Medium"/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6049700" y="3221850"/>
            <a:ext cx="276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Team name: Code Champs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Team members: 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Jaideep Amrabad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Bhanu Prasad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Ganesh Goud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rPr>
              <a:t>Hackathon name: AI Hackdays</a:t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5"/>
          <p:cNvSpPr/>
          <p:nvPr/>
        </p:nvSpPr>
        <p:spPr>
          <a:xfrm>
            <a:off x="0" y="-25"/>
            <a:ext cx="3686700" cy="514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5"/>
          <p:cNvSpPr txBox="1"/>
          <p:nvPr>
            <p:ph type="title"/>
          </p:nvPr>
        </p:nvSpPr>
        <p:spPr>
          <a:xfrm>
            <a:off x="3550300" y="964488"/>
            <a:ext cx="4525500" cy="6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Conclusion</a:t>
            </a:r>
            <a:endParaRPr sz="3500"/>
          </a:p>
        </p:txBody>
      </p:sp>
      <p:sp>
        <p:nvSpPr>
          <p:cNvPr id="367" name="Google Shape;367;p35"/>
          <p:cNvSpPr/>
          <p:nvPr/>
        </p:nvSpPr>
        <p:spPr>
          <a:xfrm>
            <a:off x="7827700" y="-61016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35"/>
          <p:cNvGrpSpPr/>
          <p:nvPr/>
        </p:nvGrpSpPr>
        <p:grpSpPr>
          <a:xfrm>
            <a:off x="5585640" y="303312"/>
            <a:ext cx="1716221" cy="557144"/>
            <a:chOff x="5088131" y="4406031"/>
            <a:chExt cx="1876882" cy="609300"/>
          </a:xfrm>
        </p:grpSpPr>
        <p:sp>
          <p:nvSpPr>
            <p:cNvPr id="369" name="Google Shape;369;p35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2" name="Google Shape;372;p35"/>
          <p:cNvPicPr preferRelativeResize="0"/>
          <p:nvPr/>
        </p:nvPicPr>
        <p:blipFill rotWithShape="1">
          <a:blip r:embed="rId3">
            <a:alphaModFix amt="69000"/>
          </a:blip>
          <a:srcRect b="0" l="20741" r="28730" t="29"/>
          <a:stretch/>
        </p:blipFill>
        <p:spPr>
          <a:xfrm>
            <a:off x="8350" y="3350"/>
            <a:ext cx="3686701" cy="514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5"/>
          <p:cNvSpPr/>
          <p:nvPr/>
        </p:nvSpPr>
        <p:spPr>
          <a:xfrm flipH="1">
            <a:off x="2407150" y="4953756"/>
            <a:ext cx="19614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5"/>
          <p:cNvSpPr/>
          <p:nvPr/>
        </p:nvSpPr>
        <p:spPr>
          <a:xfrm flipH="1">
            <a:off x="2055900" y="4463715"/>
            <a:ext cx="1900200" cy="40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5"/>
          <p:cNvSpPr/>
          <p:nvPr/>
        </p:nvSpPr>
        <p:spPr>
          <a:xfrm flipH="1">
            <a:off x="2939639" y="1698"/>
            <a:ext cx="863400" cy="34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5"/>
          <p:cNvSpPr/>
          <p:nvPr/>
        </p:nvSpPr>
        <p:spPr>
          <a:xfrm flipH="1">
            <a:off x="2407250" y="487086"/>
            <a:ext cx="13539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5"/>
          <p:cNvSpPr/>
          <p:nvPr/>
        </p:nvSpPr>
        <p:spPr>
          <a:xfrm flipH="1">
            <a:off x="2787249" y="3030739"/>
            <a:ext cx="1015800" cy="53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5"/>
          <p:cNvSpPr/>
          <p:nvPr/>
        </p:nvSpPr>
        <p:spPr>
          <a:xfrm flipH="1">
            <a:off x="3194404" y="3744018"/>
            <a:ext cx="534900" cy="1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5"/>
          <p:cNvSpPr/>
          <p:nvPr/>
        </p:nvSpPr>
        <p:spPr>
          <a:xfrm flipH="1">
            <a:off x="2323449" y="2826527"/>
            <a:ext cx="1479600" cy="10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5"/>
          <p:cNvSpPr/>
          <p:nvPr/>
        </p:nvSpPr>
        <p:spPr>
          <a:xfrm flipH="1">
            <a:off x="2730592" y="821888"/>
            <a:ext cx="1479600" cy="10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5"/>
          <p:cNvSpPr/>
          <p:nvPr/>
        </p:nvSpPr>
        <p:spPr>
          <a:xfrm flipH="1">
            <a:off x="3092683" y="1069188"/>
            <a:ext cx="863400" cy="34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5"/>
          <p:cNvSpPr txBox="1"/>
          <p:nvPr/>
        </p:nvSpPr>
        <p:spPr>
          <a:xfrm>
            <a:off x="4351550" y="1678875"/>
            <a:ext cx="4184400" cy="3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Skillset AI: Transforming Learning, One Skill at a Time</a:t>
            </a:r>
            <a:br>
              <a:rPr b="1"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</a:b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🎯 </a:t>
            </a:r>
            <a:r>
              <a:rPr i="1"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Our mission is simple: Make learning engaging, personalized, and accessible for everyone.</a:t>
            </a:r>
            <a:endParaRPr i="1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What We Achieve Together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:</a:t>
            </a:r>
            <a:b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</a:b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✔️ Empower students with AI-driven learning paths.</a:t>
            </a:r>
            <a:b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</a:b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✔️ Foster a global learning community.</a:t>
            </a:r>
            <a:b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</a:b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✔️ Redefine education with fun, affordable solutions.</a:t>
            </a:r>
            <a:endParaRPr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6"/>
          <p:cNvSpPr txBox="1"/>
          <p:nvPr>
            <p:ph type="title"/>
          </p:nvPr>
        </p:nvSpPr>
        <p:spPr>
          <a:xfrm>
            <a:off x="1247250" y="2297513"/>
            <a:ext cx="66495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Thank you!</a:t>
            </a:r>
            <a:endParaRPr sz="5900"/>
          </a:p>
        </p:txBody>
      </p:sp>
      <p:sp>
        <p:nvSpPr>
          <p:cNvPr id="388" name="Google Shape;388;p36"/>
          <p:cNvSpPr/>
          <p:nvPr/>
        </p:nvSpPr>
        <p:spPr>
          <a:xfrm flipH="1">
            <a:off x="7832299" y="3808625"/>
            <a:ext cx="869700" cy="8697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6"/>
          <p:cNvSpPr/>
          <p:nvPr/>
        </p:nvSpPr>
        <p:spPr>
          <a:xfrm flipH="1">
            <a:off x="7314311" y="3808625"/>
            <a:ext cx="869700" cy="8697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6"/>
          <p:cNvSpPr/>
          <p:nvPr/>
        </p:nvSpPr>
        <p:spPr>
          <a:xfrm>
            <a:off x="4526825" y="-6160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6"/>
          <p:cNvSpPr/>
          <p:nvPr/>
        </p:nvSpPr>
        <p:spPr>
          <a:xfrm flipH="1" rot="10800000">
            <a:off x="0" y="-594"/>
            <a:ext cx="960600" cy="9606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6"/>
          <p:cNvSpPr/>
          <p:nvPr/>
        </p:nvSpPr>
        <p:spPr>
          <a:xfrm flipH="1" rot="10800000">
            <a:off x="960298" y="-594"/>
            <a:ext cx="960600" cy="960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36"/>
          <p:cNvGrpSpPr/>
          <p:nvPr/>
        </p:nvGrpSpPr>
        <p:grpSpPr>
          <a:xfrm>
            <a:off x="6998117" y="691951"/>
            <a:ext cx="1622656" cy="526800"/>
            <a:chOff x="845567" y="4192226"/>
            <a:chExt cx="1622656" cy="526800"/>
          </a:xfrm>
        </p:grpSpPr>
        <p:sp>
          <p:nvSpPr>
            <p:cNvPr id="394" name="Google Shape;394;p36"/>
            <p:cNvSpPr/>
            <p:nvPr/>
          </p:nvSpPr>
          <p:spPr>
            <a:xfrm rot="5400000">
              <a:off x="1941423" y="4192226"/>
              <a:ext cx="526800" cy="52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5400000">
              <a:off x="845567" y="4192226"/>
              <a:ext cx="526800" cy="52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5400000">
              <a:off x="1452245" y="4250476"/>
              <a:ext cx="409800" cy="409800"/>
            </a:xfrm>
            <a:prstGeom prst="mathMultiply">
              <a:avLst>
                <a:gd fmla="val 2352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36"/>
          <p:cNvSpPr/>
          <p:nvPr/>
        </p:nvSpPr>
        <p:spPr>
          <a:xfrm rot="5400000">
            <a:off x="-131275" y="4375268"/>
            <a:ext cx="1251000" cy="28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6"/>
          <p:cNvSpPr/>
          <p:nvPr/>
        </p:nvSpPr>
        <p:spPr>
          <a:xfrm rot="5400000">
            <a:off x="214175" y="4123650"/>
            <a:ext cx="1443600" cy="28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6"/>
          <p:cNvSpPr txBox="1"/>
          <p:nvPr/>
        </p:nvSpPr>
        <p:spPr>
          <a:xfrm>
            <a:off x="3209850" y="1069575"/>
            <a:ext cx="272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Let’s Make Learning Fun!</a:t>
            </a:r>
            <a:endParaRPr i="1" sz="2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926225" y="879225"/>
            <a:ext cx="4506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Introduction</a:t>
            </a:r>
            <a:endParaRPr sz="3500"/>
          </a:p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926225" y="1504988"/>
            <a:ext cx="4729800" cy="23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👋 </a:t>
            </a:r>
            <a:r>
              <a:rPr i="1" lang="en" sz="1300">
                <a:latin typeface="Exo"/>
                <a:ea typeface="Exo"/>
                <a:cs typeface="Exo"/>
                <a:sym typeface="Exo"/>
              </a:rPr>
              <a:t>Welcome to Skillset AI — an AI-powered learning platform that makes skill-building fun, affordable, and effective.</a:t>
            </a:r>
            <a:endParaRPr i="1" sz="1300">
              <a:latin typeface="Exo"/>
              <a:ea typeface="Exo"/>
              <a:cs typeface="Exo"/>
              <a:sym typeface="Ex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What We Do:</a:t>
            </a:r>
            <a:endParaRPr b="1"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Help students and professionals learn new skills.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Use AI to recommend personalized learning paths.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Keep users engaged with games, quizzes, and rewards.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4" name="Google Shape;174;p27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/>
          <p:nvPr/>
        </p:nvSpPr>
        <p:spPr>
          <a:xfrm flipH="1">
            <a:off x="4368699" y="11410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/>
          <p:nvPr/>
        </p:nvSpPr>
        <p:spPr>
          <a:xfrm flipH="1">
            <a:off x="3878189" y="11410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3">
            <a:alphaModFix amt="60000"/>
          </a:blip>
          <a:srcRect b="0" l="27485" r="29535" t="0"/>
          <a:stretch/>
        </p:blipFill>
        <p:spPr>
          <a:xfrm flipH="1">
            <a:off x="5828225" y="-4975"/>
            <a:ext cx="3315999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/>
          <p:nvPr/>
        </p:nvSpPr>
        <p:spPr>
          <a:xfrm>
            <a:off x="4536750" y="0"/>
            <a:ext cx="4607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8"/>
          <p:cNvSpPr txBox="1"/>
          <p:nvPr>
            <p:ph idx="1" type="body"/>
          </p:nvPr>
        </p:nvSpPr>
        <p:spPr>
          <a:xfrm>
            <a:off x="734363" y="1708713"/>
            <a:ext cx="3597600" cy="28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Why Skillset AI?</a:t>
            </a:r>
            <a:br>
              <a:rPr b="1"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🤔 </a:t>
            </a:r>
            <a:r>
              <a:rPr i="1" lang="en" sz="1300">
                <a:latin typeface="Exo"/>
                <a:ea typeface="Exo"/>
                <a:cs typeface="Exo"/>
                <a:sym typeface="Exo"/>
              </a:rPr>
              <a:t>The world is changing, but learning hasn’t caught up.</a:t>
            </a:r>
            <a:endParaRPr i="1" sz="1300">
              <a:latin typeface="Exo"/>
              <a:ea typeface="Exo"/>
              <a:cs typeface="Exo"/>
              <a:sym typeface="Exo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Traditional platforms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 Too boring, too expensive.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Students’ struggles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Lack of motivation.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Too many options, no clear direction.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Exo"/>
              <a:buChar char="○"/>
            </a:pPr>
            <a:r>
              <a:rPr lang="en" sz="1300">
                <a:latin typeface="Exo"/>
                <a:ea typeface="Exo"/>
                <a:cs typeface="Exo"/>
                <a:sym typeface="Exo"/>
              </a:rPr>
              <a:t>Learning alone feels isolating.</a:t>
            </a:r>
            <a:endParaRPr sz="1300"/>
          </a:p>
        </p:txBody>
      </p:sp>
      <p:pic>
        <p:nvPicPr>
          <p:cNvPr id="197" name="Google Shape;197;p28"/>
          <p:cNvPicPr preferRelativeResize="0"/>
          <p:nvPr/>
        </p:nvPicPr>
        <p:blipFill rotWithShape="1">
          <a:blip r:embed="rId3">
            <a:alphaModFix amt="68000"/>
          </a:blip>
          <a:srcRect b="0" l="23428" r="15655" t="0"/>
          <a:stretch/>
        </p:blipFill>
        <p:spPr>
          <a:xfrm flipH="1">
            <a:off x="4536800" y="50"/>
            <a:ext cx="4607100" cy="51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8"/>
          <p:cNvSpPr/>
          <p:nvPr/>
        </p:nvSpPr>
        <p:spPr>
          <a:xfrm flipH="1">
            <a:off x="215151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 flipH="1">
            <a:off x="-233620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/>
          <p:nvPr/>
        </p:nvSpPr>
        <p:spPr>
          <a:xfrm flipH="1">
            <a:off x="4410371" y="40919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8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8"/>
          <p:cNvSpPr/>
          <p:nvPr/>
        </p:nvSpPr>
        <p:spPr>
          <a:xfrm flipH="1">
            <a:off x="4410450" y="2556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8"/>
          <p:cNvSpPr/>
          <p:nvPr/>
        </p:nvSpPr>
        <p:spPr>
          <a:xfrm flipH="1">
            <a:off x="4410376" y="31036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8"/>
          <p:cNvSpPr/>
          <p:nvPr/>
        </p:nvSpPr>
        <p:spPr>
          <a:xfrm flipH="1">
            <a:off x="4410449" y="2375450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 txBox="1"/>
          <p:nvPr>
            <p:ph type="title"/>
          </p:nvPr>
        </p:nvSpPr>
        <p:spPr>
          <a:xfrm>
            <a:off x="724800" y="569788"/>
            <a:ext cx="3597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209" name="Google Shape;209;p28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 flipH="1">
            <a:off x="4410400" y="1251800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 flipH="1">
            <a:off x="4410425" y="354577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720000" y="2486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Orbitron"/>
                <a:ea typeface="Orbitron"/>
                <a:cs typeface="Orbitron"/>
                <a:sym typeface="Orbitron"/>
              </a:rPr>
              <a:t>Innovation and Creativity</a:t>
            </a:r>
            <a:br>
              <a:rPr lang="en" sz="24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✨ </a:t>
            </a:r>
            <a:r>
              <a:rPr i="1" lang="en" sz="1300">
                <a:latin typeface="Exo"/>
                <a:ea typeface="Exo"/>
                <a:cs typeface="Exo"/>
                <a:sym typeface="Exo"/>
              </a:rPr>
              <a:t>Skillset AI combines the power of technology with human-friendly learning.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Exo Black"/>
              <a:ea typeface="Exo Black"/>
              <a:cs typeface="Exo Black"/>
              <a:sym typeface="Exo Black"/>
            </a:endParaRPr>
          </a:p>
        </p:txBody>
      </p:sp>
      <p:sp>
        <p:nvSpPr>
          <p:cNvPr id="217" name="Google Shape;217;p29"/>
          <p:cNvSpPr txBox="1"/>
          <p:nvPr>
            <p:ph idx="1" type="subTitle"/>
          </p:nvPr>
        </p:nvSpPr>
        <p:spPr>
          <a:xfrm>
            <a:off x="1130426" y="2831400"/>
            <a:ext cx="3228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Exo"/>
                <a:ea typeface="Exo"/>
                <a:cs typeface="Exo"/>
                <a:sym typeface="Exo"/>
              </a:rPr>
              <a:t>What Makes Skillset AI Innovative?</a:t>
            </a:r>
            <a:endParaRPr sz="1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18" name="Google Shape;218;p29"/>
          <p:cNvSpPr txBox="1"/>
          <p:nvPr>
            <p:ph idx="2" type="subTitle"/>
          </p:nvPr>
        </p:nvSpPr>
        <p:spPr>
          <a:xfrm>
            <a:off x="4945638" y="2831400"/>
            <a:ext cx="2907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Exo"/>
                <a:ea typeface="Exo"/>
                <a:cs typeface="Exo"/>
                <a:sym typeface="Exo"/>
              </a:rPr>
              <a:t>Affordable &amp; Collaborative Growth</a:t>
            </a:r>
            <a:endParaRPr sz="1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19" name="Google Shape;219;p29"/>
          <p:cNvSpPr txBox="1"/>
          <p:nvPr>
            <p:ph idx="3" type="subTitle"/>
          </p:nvPr>
        </p:nvSpPr>
        <p:spPr>
          <a:xfrm>
            <a:off x="1316338" y="3291225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Exo"/>
                <a:ea typeface="Exo"/>
                <a:cs typeface="Exo"/>
                <a:sym typeface="Exo"/>
              </a:rPr>
              <a:t>Combines AI-powered personalization with gamified learning for a unique user experience.</a:t>
            </a:r>
            <a:endParaRPr sz="1200"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Exo"/>
                <a:ea typeface="Exo"/>
                <a:cs typeface="Exo"/>
                <a:sym typeface="Exo"/>
              </a:rPr>
              <a:t>Focus on community-driven growth through peer interactions and collaborative learning.</a:t>
            </a:r>
            <a:endParaRPr sz="1200">
              <a:latin typeface="Exo"/>
              <a:ea typeface="Exo"/>
              <a:cs typeface="Exo"/>
              <a:sym typeface="Ex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20" name="Google Shape;220;p29"/>
          <p:cNvSpPr txBox="1"/>
          <p:nvPr>
            <p:ph idx="4" type="subTitle"/>
          </p:nvPr>
        </p:nvSpPr>
        <p:spPr>
          <a:xfrm>
            <a:off x="4944750" y="3345600"/>
            <a:ext cx="29076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Gamified rewards motivate consistent learning.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Interactive quizzes and games transform traditional learning methods into fun activities.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1" name="Google Shape;221;p29"/>
          <p:cNvSpPr/>
          <p:nvPr/>
        </p:nvSpPr>
        <p:spPr>
          <a:xfrm>
            <a:off x="2269525" y="1679425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5924400" y="1679425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/>
          <p:cNvSpPr/>
          <p:nvPr/>
        </p:nvSpPr>
        <p:spPr>
          <a:xfrm rot="-5400000">
            <a:off x="-20175" y="18675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/>
          <p:nvPr/>
        </p:nvSpPr>
        <p:spPr>
          <a:xfrm rot="-5400000">
            <a:off x="-417100" y="35957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-607775" y="39410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9"/>
          <p:cNvSpPr/>
          <p:nvPr/>
        </p:nvSpPr>
        <p:spPr>
          <a:xfrm>
            <a:off x="8018194" y="4189502"/>
            <a:ext cx="705600" cy="705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>
            <a:off x="8438398" y="4189502"/>
            <a:ext cx="705600" cy="705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" name="Google Shape;228;p29"/>
          <p:cNvGrpSpPr/>
          <p:nvPr/>
        </p:nvGrpSpPr>
        <p:grpSpPr>
          <a:xfrm>
            <a:off x="2446217" y="1856719"/>
            <a:ext cx="596705" cy="595517"/>
            <a:chOff x="1906324" y="1437970"/>
            <a:chExt cx="416490" cy="415632"/>
          </a:xfrm>
        </p:grpSpPr>
        <p:sp>
          <p:nvSpPr>
            <p:cNvPr id="229" name="Google Shape;229;p29"/>
            <p:cNvSpPr/>
            <p:nvPr/>
          </p:nvSpPr>
          <p:spPr>
            <a:xfrm>
              <a:off x="2102202" y="1633848"/>
              <a:ext cx="23889" cy="23889"/>
            </a:xfrm>
            <a:custGeom>
              <a:rect b="b" l="l" r="r" t="t"/>
              <a:pathLst>
                <a:path extrusionOk="0" h="668" w="668">
                  <a:moveTo>
                    <a:pt x="334" y="1"/>
                  </a:moveTo>
                  <a:cubicBezTo>
                    <a:pt x="144" y="1"/>
                    <a:pt x="1" y="143"/>
                    <a:pt x="1" y="334"/>
                  </a:cubicBezTo>
                  <a:cubicBezTo>
                    <a:pt x="1" y="524"/>
                    <a:pt x="144" y="667"/>
                    <a:pt x="334" y="667"/>
                  </a:cubicBezTo>
                  <a:cubicBezTo>
                    <a:pt x="525" y="667"/>
                    <a:pt x="668" y="524"/>
                    <a:pt x="668" y="334"/>
                  </a:cubicBezTo>
                  <a:cubicBezTo>
                    <a:pt x="668" y="143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2023844" y="1555489"/>
              <a:ext cx="180601" cy="180601"/>
            </a:xfrm>
            <a:custGeom>
              <a:rect b="b" l="l" r="r" t="t"/>
              <a:pathLst>
                <a:path extrusionOk="0" h="5050" w="5050">
                  <a:moveTo>
                    <a:pt x="2525" y="1501"/>
                  </a:moveTo>
                  <a:cubicBezTo>
                    <a:pt x="3097" y="1501"/>
                    <a:pt x="3549" y="1953"/>
                    <a:pt x="3549" y="2525"/>
                  </a:cubicBezTo>
                  <a:cubicBezTo>
                    <a:pt x="3549" y="3096"/>
                    <a:pt x="3097" y="3549"/>
                    <a:pt x="2525" y="3549"/>
                  </a:cubicBezTo>
                  <a:cubicBezTo>
                    <a:pt x="1954" y="3549"/>
                    <a:pt x="1501" y="3096"/>
                    <a:pt x="1501" y="2525"/>
                  </a:cubicBezTo>
                  <a:cubicBezTo>
                    <a:pt x="1501" y="1953"/>
                    <a:pt x="1954" y="1501"/>
                    <a:pt x="2525" y="1501"/>
                  </a:cubicBezTo>
                  <a:close/>
                  <a:moveTo>
                    <a:pt x="2287" y="1"/>
                  </a:moveTo>
                  <a:lnTo>
                    <a:pt x="2216" y="644"/>
                  </a:lnTo>
                  <a:cubicBezTo>
                    <a:pt x="2216" y="786"/>
                    <a:pt x="2120" y="906"/>
                    <a:pt x="2001" y="929"/>
                  </a:cubicBezTo>
                  <a:cubicBezTo>
                    <a:pt x="1930" y="953"/>
                    <a:pt x="1858" y="1001"/>
                    <a:pt x="1787" y="1025"/>
                  </a:cubicBezTo>
                  <a:cubicBezTo>
                    <a:pt x="1737" y="1055"/>
                    <a:pt x="1683" y="1068"/>
                    <a:pt x="1628" y="1068"/>
                  </a:cubicBezTo>
                  <a:cubicBezTo>
                    <a:pt x="1552" y="1068"/>
                    <a:pt x="1475" y="1042"/>
                    <a:pt x="1406" y="1001"/>
                  </a:cubicBezTo>
                  <a:lnTo>
                    <a:pt x="906" y="572"/>
                  </a:lnTo>
                  <a:lnTo>
                    <a:pt x="572" y="906"/>
                  </a:lnTo>
                  <a:lnTo>
                    <a:pt x="977" y="1429"/>
                  </a:lnTo>
                  <a:cubicBezTo>
                    <a:pt x="1073" y="1525"/>
                    <a:pt x="1073" y="1668"/>
                    <a:pt x="1025" y="1787"/>
                  </a:cubicBezTo>
                  <a:cubicBezTo>
                    <a:pt x="1001" y="1858"/>
                    <a:pt x="953" y="1930"/>
                    <a:pt x="930" y="2001"/>
                  </a:cubicBezTo>
                  <a:cubicBezTo>
                    <a:pt x="906" y="2120"/>
                    <a:pt x="787" y="2215"/>
                    <a:pt x="644" y="2215"/>
                  </a:cubicBezTo>
                  <a:lnTo>
                    <a:pt x="1" y="2287"/>
                  </a:lnTo>
                  <a:lnTo>
                    <a:pt x="1" y="2763"/>
                  </a:lnTo>
                  <a:lnTo>
                    <a:pt x="644" y="2834"/>
                  </a:lnTo>
                  <a:cubicBezTo>
                    <a:pt x="787" y="2834"/>
                    <a:pt x="906" y="2930"/>
                    <a:pt x="930" y="3049"/>
                  </a:cubicBezTo>
                  <a:cubicBezTo>
                    <a:pt x="953" y="3120"/>
                    <a:pt x="1001" y="3216"/>
                    <a:pt x="1025" y="3263"/>
                  </a:cubicBezTo>
                  <a:cubicBezTo>
                    <a:pt x="1096" y="3382"/>
                    <a:pt x="1073" y="3525"/>
                    <a:pt x="1001" y="3644"/>
                  </a:cubicBezTo>
                  <a:lnTo>
                    <a:pt x="572" y="4144"/>
                  </a:lnTo>
                  <a:lnTo>
                    <a:pt x="906" y="4478"/>
                  </a:lnTo>
                  <a:lnTo>
                    <a:pt x="1430" y="4073"/>
                  </a:lnTo>
                  <a:cubicBezTo>
                    <a:pt x="1486" y="4017"/>
                    <a:pt x="1558" y="3994"/>
                    <a:pt x="1632" y="3994"/>
                  </a:cubicBezTo>
                  <a:cubicBezTo>
                    <a:pt x="1684" y="3994"/>
                    <a:pt x="1738" y="4005"/>
                    <a:pt x="1787" y="4025"/>
                  </a:cubicBezTo>
                  <a:cubicBezTo>
                    <a:pt x="1858" y="4049"/>
                    <a:pt x="1930" y="4097"/>
                    <a:pt x="2001" y="4120"/>
                  </a:cubicBezTo>
                  <a:cubicBezTo>
                    <a:pt x="2120" y="4144"/>
                    <a:pt x="2216" y="4263"/>
                    <a:pt x="2216" y="4406"/>
                  </a:cubicBezTo>
                  <a:lnTo>
                    <a:pt x="2287" y="5049"/>
                  </a:lnTo>
                  <a:lnTo>
                    <a:pt x="2763" y="5049"/>
                  </a:lnTo>
                  <a:lnTo>
                    <a:pt x="2835" y="4406"/>
                  </a:lnTo>
                  <a:cubicBezTo>
                    <a:pt x="2835" y="4263"/>
                    <a:pt x="2930" y="4144"/>
                    <a:pt x="3049" y="4120"/>
                  </a:cubicBezTo>
                  <a:cubicBezTo>
                    <a:pt x="3121" y="4097"/>
                    <a:pt x="3192" y="4049"/>
                    <a:pt x="3263" y="4025"/>
                  </a:cubicBezTo>
                  <a:cubicBezTo>
                    <a:pt x="3313" y="3995"/>
                    <a:pt x="3367" y="3982"/>
                    <a:pt x="3422" y="3982"/>
                  </a:cubicBezTo>
                  <a:cubicBezTo>
                    <a:pt x="3498" y="3982"/>
                    <a:pt x="3575" y="4008"/>
                    <a:pt x="3645" y="4049"/>
                  </a:cubicBezTo>
                  <a:lnTo>
                    <a:pt x="4145" y="4478"/>
                  </a:lnTo>
                  <a:lnTo>
                    <a:pt x="4478" y="4144"/>
                  </a:lnTo>
                  <a:lnTo>
                    <a:pt x="4073" y="3620"/>
                  </a:lnTo>
                  <a:cubicBezTo>
                    <a:pt x="3978" y="3525"/>
                    <a:pt x="3978" y="3382"/>
                    <a:pt x="4026" y="3263"/>
                  </a:cubicBezTo>
                  <a:cubicBezTo>
                    <a:pt x="4049" y="3192"/>
                    <a:pt x="4097" y="3120"/>
                    <a:pt x="4121" y="3049"/>
                  </a:cubicBezTo>
                  <a:cubicBezTo>
                    <a:pt x="4145" y="2930"/>
                    <a:pt x="4264" y="2834"/>
                    <a:pt x="4407" y="2834"/>
                  </a:cubicBezTo>
                  <a:lnTo>
                    <a:pt x="5050" y="2763"/>
                  </a:lnTo>
                  <a:lnTo>
                    <a:pt x="5050" y="2287"/>
                  </a:lnTo>
                  <a:lnTo>
                    <a:pt x="4407" y="2215"/>
                  </a:lnTo>
                  <a:cubicBezTo>
                    <a:pt x="4264" y="2215"/>
                    <a:pt x="4145" y="2120"/>
                    <a:pt x="4121" y="2001"/>
                  </a:cubicBezTo>
                  <a:cubicBezTo>
                    <a:pt x="4097" y="1930"/>
                    <a:pt x="4049" y="1858"/>
                    <a:pt x="4026" y="1787"/>
                  </a:cubicBezTo>
                  <a:cubicBezTo>
                    <a:pt x="3954" y="1668"/>
                    <a:pt x="3978" y="1525"/>
                    <a:pt x="4049" y="1406"/>
                  </a:cubicBezTo>
                  <a:lnTo>
                    <a:pt x="4478" y="906"/>
                  </a:lnTo>
                  <a:lnTo>
                    <a:pt x="4145" y="572"/>
                  </a:lnTo>
                  <a:lnTo>
                    <a:pt x="3621" y="977"/>
                  </a:lnTo>
                  <a:cubicBezTo>
                    <a:pt x="3565" y="1033"/>
                    <a:pt x="3493" y="1056"/>
                    <a:pt x="3419" y="1056"/>
                  </a:cubicBezTo>
                  <a:cubicBezTo>
                    <a:pt x="3366" y="1056"/>
                    <a:pt x="3313" y="1044"/>
                    <a:pt x="3263" y="1025"/>
                  </a:cubicBezTo>
                  <a:cubicBezTo>
                    <a:pt x="3192" y="1001"/>
                    <a:pt x="3121" y="953"/>
                    <a:pt x="3049" y="929"/>
                  </a:cubicBezTo>
                  <a:cubicBezTo>
                    <a:pt x="2930" y="906"/>
                    <a:pt x="2835" y="786"/>
                    <a:pt x="2835" y="644"/>
                  </a:cubicBez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1906324" y="1437970"/>
              <a:ext cx="416490" cy="415632"/>
            </a:xfrm>
            <a:custGeom>
              <a:rect b="b" l="l" r="r" t="t"/>
              <a:pathLst>
                <a:path extrusionOk="0" h="11622" w="11646">
                  <a:moveTo>
                    <a:pt x="6359" y="2596"/>
                  </a:moveTo>
                  <a:cubicBezTo>
                    <a:pt x="6526" y="2596"/>
                    <a:pt x="6669" y="2739"/>
                    <a:pt x="6692" y="2906"/>
                  </a:cubicBezTo>
                  <a:lnTo>
                    <a:pt x="6764" y="3525"/>
                  </a:lnTo>
                  <a:lnTo>
                    <a:pt x="7240" y="3144"/>
                  </a:lnTo>
                  <a:cubicBezTo>
                    <a:pt x="7304" y="3090"/>
                    <a:pt x="7379" y="3065"/>
                    <a:pt x="7451" y="3065"/>
                  </a:cubicBezTo>
                  <a:cubicBezTo>
                    <a:pt x="7540" y="3065"/>
                    <a:pt x="7627" y="3102"/>
                    <a:pt x="7693" y="3168"/>
                  </a:cubicBezTo>
                  <a:lnTo>
                    <a:pt x="8455" y="3906"/>
                  </a:lnTo>
                  <a:cubicBezTo>
                    <a:pt x="8574" y="4049"/>
                    <a:pt x="8598" y="4239"/>
                    <a:pt x="8478" y="4382"/>
                  </a:cubicBezTo>
                  <a:lnTo>
                    <a:pt x="8097" y="4858"/>
                  </a:lnTo>
                  <a:lnTo>
                    <a:pt x="8717" y="4930"/>
                  </a:lnTo>
                  <a:cubicBezTo>
                    <a:pt x="8883" y="4954"/>
                    <a:pt x="9026" y="5096"/>
                    <a:pt x="9026" y="5287"/>
                  </a:cubicBezTo>
                  <a:lnTo>
                    <a:pt x="9026" y="6359"/>
                  </a:lnTo>
                  <a:cubicBezTo>
                    <a:pt x="9026" y="6525"/>
                    <a:pt x="8883" y="6668"/>
                    <a:pt x="8717" y="6692"/>
                  </a:cubicBezTo>
                  <a:lnTo>
                    <a:pt x="8097" y="6763"/>
                  </a:lnTo>
                  <a:lnTo>
                    <a:pt x="8478" y="7240"/>
                  </a:lnTo>
                  <a:cubicBezTo>
                    <a:pt x="8598" y="7383"/>
                    <a:pt x="8574" y="7573"/>
                    <a:pt x="8455" y="7692"/>
                  </a:cubicBezTo>
                  <a:lnTo>
                    <a:pt x="7716" y="8454"/>
                  </a:lnTo>
                  <a:cubicBezTo>
                    <a:pt x="7638" y="8520"/>
                    <a:pt x="7545" y="8556"/>
                    <a:pt x="7453" y="8556"/>
                  </a:cubicBezTo>
                  <a:cubicBezTo>
                    <a:pt x="7379" y="8556"/>
                    <a:pt x="7304" y="8532"/>
                    <a:pt x="7240" y="8478"/>
                  </a:cubicBezTo>
                  <a:lnTo>
                    <a:pt x="6764" y="8073"/>
                  </a:lnTo>
                  <a:lnTo>
                    <a:pt x="6692" y="8716"/>
                  </a:lnTo>
                  <a:cubicBezTo>
                    <a:pt x="6669" y="8883"/>
                    <a:pt x="6526" y="9026"/>
                    <a:pt x="6359" y="9026"/>
                  </a:cubicBezTo>
                  <a:lnTo>
                    <a:pt x="5287" y="9026"/>
                  </a:lnTo>
                  <a:cubicBezTo>
                    <a:pt x="5097" y="9026"/>
                    <a:pt x="4954" y="8883"/>
                    <a:pt x="4930" y="8716"/>
                  </a:cubicBezTo>
                  <a:lnTo>
                    <a:pt x="4859" y="8097"/>
                  </a:lnTo>
                  <a:lnTo>
                    <a:pt x="4382" y="8478"/>
                  </a:lnTo>
                  <a:cubicBezTo>
                    <a:pt x="4318" y="8532"/>
                    <a:pt x="4244" y="8556"/>
                    <a:pt x="4171" y="8556"/>
                  </a:cubicBezTo>
                  <a:cubicBezTo>
                    <a:pt x="4082" y="8556"/>
                    <a:pt x="3995" y="8520"/>
                    <a:pt x="3930" y="8454"/>
                  </a:cubicBezTo>
                  <a:lnTo>
                    <a:pt x="3168" y="7716"/>
                  </a:lnTo>
                  <a:cubicBezTo>
                    <a:pt x="3049" y="7573"/>
                    <a:pt x="3025" y="7383"/>
                    <a:pt x="3144" y="7240"/>
                  </a:cubicBezTo>
                  <a:lnTo>
                    <a:pt x="3549" y="6763"/>
                  </a:lnTo>
                  <a:lnTo>
                    <a:pt x="2906" y="6692"/>
                  </a:lnTo>
                  <a:cubicBezTo>
                    <a:pt x="2739" y="6668"/>
                    <a:pt x="2596" y="6525"/>
                    <a:pt x="2596" y="6335"/>
                  </a:cubicBezTo>
                  <a:lnTo>
                    <a:pt x="2596" y="5263"/>
                  </a:lnTo>
                  <a:cubicBezTo>
                    <a:pt x="2596" y="5096"/>
                    <a:pt x="2739" y="4954"/>
                    <a:pt x="2906" y="4930"/>
                  </a:cubicBezTo>
                  <a:lnTo>
                    <a:pt x="3525" y="4858"/>
                  </a:lnTo>
                  <a:lnTo>
                    <a:pt x="3144" y="4382"/>
                  </a:lnTo>
                  <a:cubicBezTo>
                    <a:pt x="3025" y="4239"/>
                    <a:pt x="3049" y="4049"/>
                    <a:pt x="3168" y="3930"/>
                  </a:cubicBezTo>
                  <a:lnTo>
                    <a:pt x="3906" y="3168"/>
                  </a:lnTo>
                  <a:cubicBezTo>
                    <a:pt x="3985" y="3102"/>
                    <a:pt x="4077" y="3065"/>
                    <a:pt x="4169" y="3065"/>
                  </a:cubicBezTo>
                  <a:cubicBezTo>
                    <a:pt x="4244" y="3065"/>
                    <a:pt x="4318" y="3090"/>
                    <a:pt x="4382" y="3144"/>
                  </a:cubicBezTo>
                  <a:lnTo>
                    <a:pt x="4859" y="3549"/>
                  </a:lnTo>
                  <a:lnTo>
                    <a:pt x="4930" y="2906"/>
                  </a:lnTo>
                  <a:cubicBezTo>
                    <a:pt x="4954" y="2739"/>
                    <a:pt x="5097" y="2596"/>
                    <a:pt x="5287" y="2596"/>
                  </a:cubicBezTo>
                  <a:close/>
                  <a:moveTo>
                    <a:pt x="4001" y="0"/>
                  </a:moveTo>
                  <a:cubicBezTo>
                    <a:pt x="3811" y="0"/>
                    <a:pt x="3644" y="143"/>
                    <a:pt x="3644" y="334"/>
                  </a:cubicBezTo>
                  <a:lnTo>
                    <a:pt x="3644" y="1524"/>
                  </a:lnTo>
                  <a:lnTo>
                    <a:pt x="2763" y="1524"/>
                  </a:lnTo>
                  <a:cubicBezTo>
                    <a:pt x="2692" y="1524"/>
                    <a:pt x="2596" y="1572"/>
                    <a:pt x="2549" y="1620"/>
                  </a:cubicBezTo>
                  <a:lnTo>
                    <a:pt x="1620" y="2548"/>
                  </a:lnTo>
                  <a:cubicBezTo>
                    <a:pt x="1572" y="2596"/>
                    <a:pt x="1525" y="2691"/>
                    <a:pt x="1525" y="2763"/>
                  </a:cubicBezTo>
                  <a:lnTo>
                    <a:pt x="1525" y="3644"/>
                  </a:lnTo>
                  <a:lnTo>
                    <a:pt x="334" y="3644"/>
                  </a:lnTo>
                  <a:cubicBezTo>
                    <a:pt x="143" y="3644"/>
                    <a:pt x="0" y="3810"/>
                    <a:pt x="0" y="4001"/>
                  </a:cubicBezTo>
                  <a:cubicBezTo>
                    <a:pt x="0" y="4192"/>
                    <a:pt x="143" y="4334"/>
                    <a:pt x="334" y="4334"/>
                  </a:cubicBezTo>
                  <a:lnTo>
                    <a:pt x="1525" y="4334"/>
                  </a:lnTo>
                  <a:lnTo>
                    <a:pt x="1525" y="5478"/>
                  </a:lnTo>
                  <a:lnTo>
                    <a:pt x="334" y="5478"/>
                  </a:lnTo>
                  <a:cubicBezTo>
                    <a:pt x="143" y="5478"/>
                    <a:pt x="0" y="5620"/>
                    <a:pt x="0" y="5811"/>
                  </a:cubicBezTo>
                  <a:cubicBezTo>
                    <a:pt x="0" y="6001"/>
                    <a:pt x="143" y="6144"/>
                    <a:pt x="334" y="6144"/>
                  </a:cubicBezTo>
                  <a:lnTo>
                    <a:pt x="1525" y="6144"/>
                  </a:lnTo>
                  <a:lnTo>
                    <a:pt x="1525" y="7287"/>
                  </a:lnTo>
                  <a:lnTo>
                    <a:pt x="334" y="7287"/>
                  </a:lnTo>
                  <a:cubicBezTo>
                    <a:pt x="143" y="7287"/>
                    <a:pt x="0" y="7430"/>
                    <a:pt x="0" y="7621"/>
                  </a:cubicBezTo>
                  <a:cubicBezTo>
                    <a:pt x="0" y="7811"/>
                    <a:pt x="143" y="7978"/>
                    <a:pt x="334" y="7978"/>
                  </a:cubicBezTo>
                  <a:lnTo>
                    <a:pt x="1525" y="7978"/>
                  </a:lnTo>
                  <a:lnTo>
                    <a:pt x="1525" y="9764"/>
                  </a:lnTo>
                  <a:cubicBezTo>
                    <a:pt x="1525" y="9955"/>
                    <a:pt x="1668" y="10097"/>
                    <a:pt x="1858" y="10097"/>
                  </a:cubicBezTo>
                  <a:lnTo>
                    <a:pt x="3644" y="10097"/>
                  </a:lnTo>
                  <a:lnTo>
                    <a:pt x="3644" y="11288"/>
                  </a:lnTo>
                  <a:cubicBezTo>
                    <a:pt x="3644" y="11479"/>
                    <a:pt x="3811" y="11622"/>
                    <a:pt x="4001" y="11622"/>
                  </a:cubicBezTo>
                  <a:cubicBezTo>
                    <a:pt x="4192" y="11622"/>
                    <a:pt x="4335" y="11479"/>
                    <a:pt x="4335" y="11288"/>
                  </a:cubicBezTo>
                  <a:lnTo>
                    <a:pt x="4335" y="10097"/>
                  </a:lnTo>
                  <a:lnTo>
                    <a:pt x="5478" y="10097"/>
                  </a:lnTo>
                  <a:lnTo>
                    <a:pt x="5478" y="11288"/>
                  </a:lnTo>
                  <a:cubicBezTo>
                    <a:pt x="5478" y="11479"/>
                    <a:pt x="5621" y="11622"/>
                    <a:pt x="5811" y="11622"/>
                  </a:cubicBezTo>
                  <a:cubicBezTo>
                    <a:pt x="6002" y="11622"/>
                    <a:pt x="6145" y="11479"/>
                    <a:pt x="6145" y="11288"/>
                  </a:cubicBezTo>
                  <a:lnTo>
                    <a:pt x="6145" y="10097"/>
                  </a:lnTo>
                  <a:lnTo>
                    <a:pt x="7288" y="10097"/>
                  </a:lnTo>
                  <a:lnTo>
                    <a:pt x="7288" y="11288"/>
                  </a:lnTo>
                  <a:cubicBezTo>
                    <a:pt x="7288" y="11479"/>
                    <a:pt x="7454" y="11622"/>
                    <a:pt x="7621" y="11622"/>
                  </a:cubicBezTo>
                  <a:cubicBezTo>
                    <a:pt x="7812" y="11622"/>
                    <a:pt x="7978" y="11479"/>
                    <a:pt x="7978" y="11288"/>
                  </a:cubicBezTo>
                  <a:lnTo>
                    <a:pt x="7978" y="10097"/>
                  </a:lnTo>
                  <a:lnTo>
                    <a:pt x="9764" y="10097"/>
                  </a:lnTo>
                  <a:cubicBezTo>
                    <a:pt x="9955" y="10097"/>
                    <a:pt x="10098" y="9955"/>
                    <a:pt x="10098" y="9764"/>
                  </a:cubicBezTo>
                  <a:lnTo>
                    <a:pt x="10098" y="7978"/>
                  </a:lnTo>
                  <a:lnTo>
                    <a:pt x="11289" y="7978"/>
                  </a:lnTo>
                  <a:cubicBezTo>
                    <a:pt x="11479" y="7978"/>
                    <a:pt x="11646" y="7811"/>
                    <a:pt x="11646" y="7621"/>
                  </a:cubicBezTo>
                  <a:cubicBezTo>
                    <a:pt x="11646" y="7430"/>
                    <a:pt x="11479" y="7287"/>
                    <a:pt x="11289" y="7287"/>
                  </a:cubicBezTo>
                  <a:lnTo>
                    <a:pt x="10098" y="7287"/>
                  </a:lnTo>
                  <a:lnTo>
                    <a:pt x="10098" y="6144"/>
                  </a:lnTo>
                  <a:lnTo>
                    <a:pt x="11289" y="6144"/>
                  </a:lnTo>
                  <a:cubicBezTo>
                    <a:pt x="11479" y="6144"/>
                    <a:pt x="11622" y="6001"/>
                    <a:pt x="11622" y="5811"/>
                  </a:cubicBezTo>
                  <a:cubicBezTo>
                    <a:pt x="11622" y="5620"/>
                    <a:pt x="11479" y="5478"/>
                    <a:pt x="11289" y="5478"/>
                  </a:cubicBezTo>
                  <a:lnTo>
                    <a:pt x="10098" y="5478"/>
                  </a:lnTo>
                  <a:lnTo>
                    <a:pt x="10098" y="4334"/>
                  </a:lnTo>
                  <a:lnTo>
                    <a:pt x="11289" y="4334"/>
                  </a:lnTo>
                  <a:cubicBezTo>
                    <a:pt x="11479" y="4334"/>
                    <a:pt x="11622" y="4192"/>
                    <a:pt x="11622" y="4001"/>
                  </a:cubicBezTo>
                  <a:cubicBezTo>
                    <a:pt x="11622" y="3810"/>
                    <a:pt x="11479" y="3644"/>
                    <a:pt x="11289" y="3644"/>
                  </a:cubicBezTo>
                  <a:lnTo>
                    <a:pt x="10098" y="3644"/>
                  </a:lnTo>
                  <a:lnTo>
                    <a:pt x="10098" y="1858"/>
                  </a:lnTo>
                  <a:cubicBezTo>
                    <a:pt x="10098" y="1667"/>
                    <a:pt x="9955" y="1524"/>
                    <a:pt x="9764" y="1524"/>
                  </a:cubicBezTo>
                  <a:lnTo>
                    <a:pt x="7978" y="1524"/>
                  </a:lnTo>
                  <a:lnTo>
                    <a:pt x="7978" y="334"/>
                  </a:lnTo>
                  <a:cubicBezTo>
                    <a:pt x="7978" y="143"/>
                    <a:pt x="7812" y="0"/>
                    <a:pt x="7621" y="0"/>
                  </a:cubicBezTo>
                  <a:cubicBezTo>
                    <a:pt x="7431" y="0"/>
                    <a:pt x="7288" y="143"/>
                    <a:pt x="7288" y="334"/>
                  </a:cubicBezTo>
                  <a:lnTo>
                    <a:pt x="7288" y="1524"/>
                  </a:lnTo>
                  <a:lnTo>
                    <a:pt x="6145" y="1524"/>
                  </a:lnTo>
                  <a:lnTo>
                    <a:pt x="6145" y="334"/>
                  </a:lnTo>
                  <a:cubicBezTo>
                    <a:pt x="6145" y="143"/>
                    <a:pt x="6002" y="0"/>
                    <a:pt x="5811" y="0"/>
                  </a:cubicBezTo>
                  <a:cubicBezTo>
                    <a:pt x="5621" y="0"/>
                    <a:pt x="5478" y="143"/>
                    <a:pt x="5478" y="334"/>
                  </a:cubicBezTo>
                  <a:lnTo>
                    <a:pt x="5478" y="1524"/>
                  </a:lnTo>
                  <a:lnTo>
                    <a:pt x="4335" y="1524"/>
                  </a:lnTo>
                  <a:lnTo>
                    <a:pt x="4335" y="334"/>
                  </a:lnTo>
                  <a:cubicBezTo>
                    <a:pt x="4335" y="143"/>
                    <a:pt x="4192" y="0"/>
                    <a:pt x="4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29"/>
          <p:cNvGrpSpPr/>
          <p:nvPr/>
        </p:nvGrpSpPr>
        <p:grpSpPr>
          <a:xfrm>
            <a:off x="6101089" y="1906234"/>
            <a:ext cx="596705" cy="496680"/>
            <a:chOff x="6856386" y="4144638"/>
            <a:chExt cx="416490" cy="346650"/>
          </a:xfrm>
        </p:grpSpPr>
        <p:sp>
          <p:nvSpPr>
            <p:cNvPr id="233" name="Google Shape;233;p29"/>
            <p:cNvSpPr/>
            <p:nvPr/>
          </p:nvSpPr>
          <p:spPr>
            <a:xfrm>
              <a:off x="6954307" y="4261299"/>
              <a:ext cx="229989" cy="229989"/>
            </a:xfrm>
            <a:custGeom>
              <a:rect b="b" l="l" r="r" t="t"/>
              <a:pathLst>
                <a:path extrusionOk="0" h="6431" w="6431">
                  <a:moveTo>
                    <a:pt x="3216" y="2192"/>
                  </a:moveTo>
                  <a:cubicBezTo>
                    <a:pt x="3787" y="2192"/>
                    <a:pt x="4240" y="2668"/>
                    <a:pt x="4240" y="3216"/>
                  </a:cubicBezTo>
                  <a:cubicBezTo>
                    <a:pt x="4240" y="3787"/>
                    <a:pt x="3787" y="4240"/>
                    <a:pt x="3216" y="4264"/>
                  </a:cubicBezTo>
                  <a:cubicBezTo>
                    <a:pt x="2644" y="4264"/>
                    <a:pt x="2192" y="3787"/>
                    <a:pt x="2192" y="3240"/>
                  </a:cubicBezTo>
                  <a:cubicBezTo>
                    <a:pt x="2192" y="2668"/>
                    <a:pt x="2644" y="2192"/>
                    <a:pt x="3216" y="2192"/>
                  </a:cubicBezTo>
                  <a:close/>
                  <a:moveTo>
                    <a:pt x="3740" y="1"/>
                  </a:moveTo>
                  <a:cubicBezTo>
                    <a:pt x="3049" y="1"/>
                    <a:pt x="3287" y="1"/>
                    <a:pt x="2668" y="25"/>
                  </a:cubicBezTo>
                  <a:cubicBezTo>
                    <a:pt x="2501" y="25"/>
                    <a:pt x="2359" y="144"/>
                    <a:pt x="2335" y="310"/>
                  </a:cubicBezTo>
                  <a:lnTo>
                    <a:pt x="2263" y="953"/>
                  </a:lnTo>
                  <a:lnTo>
                    <a:pt x="1763" y="549"/>
                  </a:lnTo>
                  <a:cubicBezTo>
                    <a:pt x="1696" y="504"/>
                    <a:pt x="1618" y="480"/>
                    <a:pt x="1542" y="480"/>
                  </a:cubicBezTo>
                  <a:cubicBezTo>
                    <a:pt x="1456" y="480"/>
                    <a:pt x="1374" y="509"/>
                    <a:pt x="1311" y="572"/>
                  </a:cubicBezTo>
                  <a:lnTo>
                    <a:pt x="549" y="1334"/>
                  </a:lnTo>
                  <a:cubicBezTo>
                    <a:pt x="430" y="1477"/>
                    <a:pt x="430" y="1668"/>
                    <a:pt x="525" y="1787"/>
                  </a:cubicBezTo>
                  <a:lnTo>
                    <a:pt x="930" y="2287"/>
                  </a:lnTo>
                  <a:lnTo>
                    <a:pt x="311" y="2358"/>
                  </a:lnTo>
                  <a:cubicBezTo>
                    <a:pt x="120" y="2382"/>
                    <a:pt x="1" y="2525"/>
                    <a:pt x="1" y="2692"/>
                  </a:cubicBezTo>
                  <a:lnTo>
                    <a:pt x="1" y="3763"/>
                  </a:lnTo>
                  <a:cubicBezTo>
                    <a:pt x="1" y="3954"/>
                    <a:pt x="144" y="4097"/>
                    <a:pt x="311" y="4097"/>
                  </a:cubicBezTo>
                  <a:lnTo>
                    <a:pt x="930" y="4168"/>
                  </a:lnTo>
                  <a:lnTo>
                    <a:pt x="549" y="4668"/>
                  </a:lnTo>
                  <a:cubicBezTo>
                    <a:pt x="430" y="4811"/>
                    <a:pt x="453" y="5002"/>
                    <a:pt x="572" y="5121"/>
                  </a:cubicBezTo>
                  <a:lnTo>
                    <a:pt x="1335" y="5883"/>
                  </a:lnTo>
                  <a:cubicBezTo>
                    <a:pt x="1400" y="5948"/>
                    <a:pt x="1487" y="5985"/>
                    <a:pt x="1576" y="5985"/>
                  </a:cubicBezTo>
                  <a:cubicBezTo>
                    <a:pt x="1649" y="5985"/>
                    <a:pt x="1723" y="5960"/>
                    <a:pt x="1787" y="5907"/>
                  </a:cubicBezTo>
                  <a:lnTo>
                    <a:pt x="2263" y="5526"/>
                  </a:lnTo>
                  <a:lnTo>
                    <a:pt x="2335" y="6145"/>
                  </a:lnTo>
                  <a:cubicBezTo>
                    <a:pt x="2359" y="6312"/>
                    <a:pt x="2501" y="6431"/>
                    <a:pt x="2692" y="6431"/>
                  </a:cubicBezTo>
                  <a:lnTo>
                    <a:pt x="3764" y="6431"/>
                  </a:lnTo>
                  <a:cubicBezTo>
                    <a:pt x="3930" y="6431"/>
                    <a:pt x="4073" y="6312"/>
                    <a:pt x="4097" y="6145"/>
                  </a:cubicBezTo>
                  <a:lnTo>
                    <a:pt x="4168" y="5502"/>
                  </a:lnTo>
                  <a:lnTo>
                    <a:pt x="4669" y="5907"/>
                  </a:lnTo>
                  <a:cubicBezTo>
                    <a:pt x="4725" y="5952"/>
                    <a:pt x="4802" y="5975"/>
                    <a:pt x="4881" y="5975"/>
                  </a:cubicBezTo>
                  <a:cubicBezTo>
                    <a:pt x="4969" y="5975"/>
                    <a:pt x="5058" y="5946"/>
                    <a:pt x="5121" y="5883"/>
                  </a:cubicBezTo>
                  <a:lnTo>
                    <a:pt x="5883" y="5121"/>
                  </a:lnTo>
                  <a:cubicBezTo>
                    <a:pt x="6002" y="4978"/>
                    <a:pt x="6002" y="4787"/>
                    <a:pt x="5907" y="4645"/>
                  </a:cubicBezTo>
                  <a:lnTo>
                    <a:pt x="5502" y="4168"/>
                  </a:lnTo>
                  <a:lnTo>
                    <a:pt x="6121" y="4097"/>
                  </a:lnTo>
                  <a:cubicBezTo>
                    <a:pt x="6288" y="4073"/>
                    <a:pt x="6431" y="3930"/>
                    <a:pt x="6431" y="3763"/>
                  </a:cubicBezTo>
                  <a:lnTo>
                    <a:pt x="6431" y="2692"/>
                  </a:lnTo>
                  <a:cubicBezTo>
                    <a:pt x="6431" y="2501"/>
                    <a:pt x="6288" y="2358"/>
                    <a:pt x="6121" y="2335"/>
                  </a:cubicBezTo>
                  <a:lnTo>
                    <a:pt x="5502" y="2287"/>
                  </a:lnTo>
                  <a:lnTo>
                    <a:pt x="5883" y="1787"/>
                  </a:lnTo>
                  <a:cubicBezTo>
                    <a:pt x="6002" y="1644"/>
                    <a:pt x="5978" y="1453"/>
                    <a:pt x="5859" y="1334"/>
                  </a:cubicBezTo>
                  <a:lnTo>
                    <a:pt x="5097" y="572"/>
                  </a:lnTo>
                  <a:cubicBezTo>
                    <a:pt x="5032" y="507"/>
                    <a:pt x="4945" y="470"/>
                    <a:pt x="4856" y="470"/>
                  </a:cubicBezTo>
                  <a:cubicBezTo>
                    <a:pt x="4783" y="470"/>
                    <a:pt x="4709" y="495"/>
                    <a:pt x="4645" y="549"/>
                  </a:cubicBezTo>
                  <a:lnTo>
                    <a:pt x="4145" y="930"/>
                  </a:lnTo>
                  <a:lnTo>
                    <a:pt x="4097" y="310"/>
                  </a:lnTo>
                  <a:cubicBezTo>
                    <a:pt x="4073" y="144"/>
                    <a:pt x="3930" y="1"/>
                    <a:pt x="3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7057378" y="4364370"/>
              <a:ext cx="23889" cy="24712"/>
            </a:xfrm>
            <a:custGeom>
              <a:rect b="b" l="l" r="r" t="t"/>
              <a:pathLst>
                <a:path extrusionOk="0" h="691" w="668">
                  <a:moveTo>
                    <a:pt x="334" y="0"/>
                  </a:moveTo>
                  <a:cubicBezTo>
                    <a:pt x="143" y="0"/>
                    <a:pt x="1" y="167"/>
                    <a:pt x="1" y="334"/>
                  </a:cubicBezTo>
                  <a:cubicBezTo>
                    <a:pt x="1" y="524"/>
                    <a:pt x="143" y="691"/>
                    <a:pt x="334" y="691"/>
                  </a:cubicBezTo>
                  <a:cubicBezTo>
                    <a:pt x="524" y="691"/>
                    <a:pt x="667" y="524"/>
                    <a:pt x="667" y="334"/>
                  </a:cubicBezTo>
                  <a:cubicBezTo>
                    <a:pt x="667" y="167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6856386" y="4144638"/>
              <a:ext cx="416490" cy="241039"/>
            </a:xfrm>
            <a:custGeom>
              <a:rect b="b" l="l" r="r" t="t"/>
              <a:pathLst>
                <a:path extrusionOk="0" h="6740" w="11646">
                  <a:moveTo>
                    <a:pt x="5835" y="0"/>
                  </a:moveTo>
                  <a:cubicBezTo>
                    <a:pt x="5501" y="0"/>
                    <a:pt x="5192" y="48"/>
                    <a:pt x="4930" y="167"/>
                  </a:cubicBezTo>
                  <a:cubicBezTo>
                    <a:pt x="4335" y="405"/>
                    <a:pt x="3858" y="858"/>
                    <a:pt x="3596" y="1429"/>
                  </a:cubicBezTo>
                  <a:cubicBezTo>
                    <a:pt x="3406" y="1334"/>
                    <a:pt x="3168" y="1286"/>
                    <a:pt x="2906" y="1286"/>
                  </a:cubicBezTo>
                  <a:cubicBezTo>
                    <a:pt x="2501" y="1286"/>
                    <a:pt x="2144" y="1429"/>
                    <a:pt x="1858" y="1667"/>
                  </a:cubicBezTo>
                  <a:cubicBezTo>
                    <a:pt x="1691" y="1810"/>
                    <a:pt x="1548" y="1977"/>
                    <a:pt x="1453" y="2191"/>
                  </a:cubicBezTo>
                  <a:cubicBezTo>
                    <a:pt x="1334" y="2429"/>
                    <a:pt x="1262" y="2715"/>
                    <a:pt x="1286" y="3001"/>
                  </a:cubicBezTo>
                  <a:cubicBezTo>
                    <a:pt x="596" y="3239"/>
                    <a:pt x="96" y="3882"/>
                    <a:pt x="0" y="4620"/>
                  </a:cubicBezTo>
                  <a:cubicBezTo>
                    <a:pt x="0" y="4692"/>
                    <a:pt x="0" y="4763"/>
                    <a:pt x="0" y="4835"/>
                  </a:cubicBezTo>
                  <a:cubicBezTo>
                    <a:pt x="0" y="5358"/>
                    <a:pt x="215" y="5835"/>
                    <a:pt x="548" y="6168"/>
                  </a:cubicBezTo>
                  <a:cubicBezTo>
                    <a:pt x="905" y="6525"/>
                    <a:pt x="1382" y="6740"/>
                    <a:pt x="1929" y="6740"/>
                  </a:cubicBezTo>
                  <a:lnTo>
                    <a:pt x="2048" y="6740"/>
                  </a:lnTo>
                  <a:lnTo>
                    <a:pt x="2048" y="5954"/>
                  </a:lnTo>
                  <a:cubicBezTo>
                    <a:pt x="2048" y="5597"/>
                    <a:pt x="2239" y="5263"/>
                    <a:pt x="2548" y="5097"/>
                  </a:cubicBezTo>
                  <a:cubicBezTo>
                    <a:pt x="2453" y="4739"/>
                    <a:pt x="2548" y="4382"/>
                    <a:pt x="2810" y="4120"/>
                  </a:cubicBezTo>
                  <a:lnTo>
                    <a:pt x="3572" y="3358"/>
                  </a:lnTo>
                  <a:cubicBezTo>
                    <a:pt x="3763" y="3168"/>
                    <a:pt x="4025" y="3048"/>
                    <a:pt x="4287" y="3048"/>
                  </a:cubicBezTo>
                  <a:cubicBezTo>
                    <a:pt x="4382" y="3048"/>
                    <a:pt x="4454" y="3072"/>
                    <a:pt x="4525" y="3096"/>
                  </a:cubicBezTo>
                  <a:cubicBezTo>
                    <a:pt x="4716" y="2787"/>
                    <a:pt x="5049" y="2596"/>
                    <a:pt x="5406" y="2596"/>
                  </a:cubicBezTo>
                  <a:lnTo>
                    <a:pt x="6478" y="2596"/>
                  </a:lnTo>
                  <a:cubicBezTo>
                    <a:pt x="6859" y="2596"/>
                    <a:pt x="7168" y="2787"/>
                    <a:pt x="7359" y="3072"/>
                  </a:cubicBezTo>
                  <a:cubicBezTo>
                    <a:pt x="7430" y="3048"/>
                    <a:pt x="7526" y="3048"/>
                    <a:pt x="7597" y="3048"/>
                  </a:cubicBezTo>
                  <a:cubicBezTo>
                    <a:pt x="7859" y="3048"/>
                    <a:pt x="8121" y="3144"/>
                    <a:pt x="8312" y="3334"/>
                  </a:cubicBezTo>
                  <a:lnTo>
                    <a:pt x="9074" y="4096"/>
                  </a:lnTo>
                  <a:cubicBezTo>
                    <a:pt x="9336" y="4358"/>
                    <a:pt x="9431" y="4739"/>
                    <a:pt x="9359" y="5073"/>
                  </a:cubicBezTo>
                  <a:cubicBezTo>
                    <a:pt x="9645" y="5239"/>
                    <a:pt x="9859" y="5573"/>
                    <a:pt x="9859" y="5954"/>
                  </a:cubicBezTo>
                  <a:lnTo>
                    <a:pt x="9859" y="6740"/>
                  </a:lnTo>
                  <a:cubicBezTo>
                    <a:pt x="10336" y="6716"/>
                    <a:pt x="10764" y="6502"/>
                    <a:pt x="11098" y="6168"/>
                  </a:cubicBezTo>
                  <a:cubicBezTo>
                    <a:pt x="11431" y="5835"/>
                    <a:pt x="11646" y="5358"/>
                    <a:pt x="11646" y="4835"/>
                  </a:cubicBezTo>
                  <a:cubicBezTo>
                    <a:pt x="11646" y="4763"/>
                    <a:pt x="11646" y="4692"/>
                    <a:pt x="11646" y="4620"/>
                  </a:cubicBezTo>
                  <a:cubicBezTo>
                    <a:pt x="11550" y="3882"/>
                    <a:pt x="11050" y="3239"/>
                    <a:pt x="10360" y="3001"/>
                  </a:cubicBezTo>
                  <a:cubicBezTo>
                    <a:pt x="10383" y="2715"/>
                    <a:pt x="10312" y="2429"/>
                    <a:pt x="10193" y="2191"/>
                  </a:cubicBezTo>
                  <a:cubicBezTo>
                    <a:pt x="9931" y="1643"/>
                    <a:pt x="9383" y="1286"/>
                    <a:pt x="8740" y="1286"/>
                  </a:cubicBezTo>
                  <a:cubicBezTo>
                    <a:pt x="8597" y="1286"/>
                    <a:pt x="8454" y="1310"/>
                    <a:pt x="8335" y="1334"/>
                  </a:cubicBezTo>
                  <a:cubicBezTo>
                    <a:pt x="8240" y="1358"/>
                    <a:pt x="8145" y="1405"/>
                    <a:pt x="8050" y="1429"/>
                  </a:cubicBezTo>
                  <a:cubicBezTo>
                    <a:pt x="7954" y="1262"/>
                    <a:pt x="7859" y="1096"/>
                    <a:pt x="7764" y="953"/>
                  </a:cubicBezTo>
                  <a:cubicBezTo>
                    <a:pt x="7311" y="357"/>
                    <a:pt x="6621" y="0"/>
                    <a:pt x="5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idx="7" type="subTitle"/>
          </p:nvPr>
        </p:nvSpPr>
        <p:spPr>
          <a:xfrm>
            <a:off x="715100" y="1925575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React.js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1" name="Google Shape;241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Orbitron"/>
                <a:ea typeface="Orbitron"/>
                <a:cs typeface="Orbitron"/>
                <a:sym typeface="Orbitron"/>
              </a:rPr>
              <a:t>Technical Implementation Overview</a:t>
            </a:r>
            <a:endParaRPr b="1" sz="3300">
              <a:latin typeface="Orbitron"/>
              <a:ea typeface="Orbitron"/>
              <a:cs typeface="Orbitron"/>
              <a:sym typeface="Orbitr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2" name="Google Shape;242;p30"/>
          <p:cNvSpPr txBox="1"/>
          <p:nvPr>
            <p:ph idx="8" type="subTitle"/>
          </p:nvPr>
        </p:nvSpPr>
        <p:spPr>
          <a:xfrm>
            <a:off x="3403800" y="1925575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Node.js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3" name="Google Shape;243;p30"/>
          <p:cNvSpPr txBox="1"/>
          <p:nvPr>
            <p:ph idx="9" type="subTitle"/>
          </p:nvPr>
        </p:nvSpPr>
        <p:spPr>
          <a:xfrm>
            <a:off x="5993500" y="1925575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MongoDB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4" name="Google Shape;244;p30"/>
          <p:cNvSpPr txBox="1"/>
          <p:nvPr>
            <p:ph idx="13" type="subTitle"/>
          </p:nvPr>
        </p:nvSpPr>
        <p:spPr>
          <a:xfrm>
            <a:off x="715100" y="3572463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Python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5" name="Google Shape;245;p30"/>
          <p:cNvSpPr txBox="1"/>
          <p:nvPr>
            <p:ph idx="14" type="subTitle"/>
          </p:nvPr>
        </p:nvSpPr>
        <p:spPr>
          <a:xfrm>
            <a:off x="3403800" y="3572463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Firebase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6" name="Google Shape;246;p30"/>
          <p:cNvSpPr txBox="1"/>
          <p:nvPr>
            <p:ph idx="15" type="subTitle"/>
          </p:nvPr>
        </p:nvSpPr>
        <p:spPr>
          <a:xfrm>
            <a:off x="5955875" y="3572463"/>
            <a:ext cx="24354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xo"/>
                <a:ea typeface="Exo"/>
                <a:cs typeface="Exo"/>
                <a:sym typeface="Exo"/>
              </a:rPr>
              <a:t>Bootstrap</a:t>
            </a:r>
            <a:endParaRPr sz="2200">
              <a:latin typeface="Exo"/>
              <a:ea typeface="Exo"/>
              <a:cs typeface="Exo"/>
              <a:sym typeface="Exo"/>
            </a:endParaRPr>
          </a:p>
        </p:txBody>
      </p:sp>
      <p:grpSp>
        <p:nvGrpSpPr>
          <p:cNvPr id="247" name="Google Shape;247;p30"/>
          <p:cNvGrpSpPr/>
          <p:nvPr/>
        </p:nvGrpSpPr>
        <p:grpSpPr>
          <a:xfrm flipH="1">
            <a:off x="-5" y="-475"/>
            <a:ext cx="1505861" cy="753000"/>
            <a:chOff x="-5" y="-475"/>
            <a:chExt cx="1505861" cy="753000"/>
          </a:xfrm>
        </p:grpSpPr>
        <p:sp>
          <p:nvSpPr>
            <p:cNvPr id="248" name="Google Shape;248;p30"/>
            <p:cNvSpPr/>
            <p:nvPr/>
          </p:nvSpPr>
          <p:spPr>
            <a:xfrm rot="10800000">
              <a:off x="752857" y="-475"/>
              <a:ext cx="753000" cy="753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 rot="10800000">
              <a:off x="-5" y="-475"/>
              <a:ext cx="753000" cy="753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" name="Google Shape;250;p30"/>
          <p:cNvSpPr/>
          <p:nvPr/>
        </p:nvSpPr>
        <p:spPr>
          <a:xfrm>
            <a:off x="8557475" y="389868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 flipH="1" rot="10800000">
            <a:off x="1205750" y="2551073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2" name="Google Shape;252;p30"/>
          <p:cNvSpPr/>
          <p:nvPr/>
        </p:nvSpPr>
        <p:spPr>
          <a:xfrm>
            <a:off x="3894450" y="2551075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6484150" y="2551063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4" name="Google Shape;254;p30"/>
          <p:cNvSpPr/>
          <p:nvPr/>
        </p:nvSpPr>
        <p:spPr>
          <a:xfrm>
            <a:off x="1205750" y="4211738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3894450" y="4211738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56" name="Google Shape;256;p30"/>
          <p:cNvSpPr/>
          <p:nvPr/>
        </p:nvSpPr>
        <p:spPr>
          <a:xfrm>
            <a:off x="6484150" y="4211738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/>
          <p:nvPr/>
        </p:nvSpPr>
        <p:spPr>
          <a:xfrm>
            <a:off x="4536750" y="0"/>
            <a:ext cx="4607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1"/>
          <p:cNvSpPr txBox="1"/>
          <p:nvPr>
            <p:ph idx="1" type="body"/>
          </p:nvPr>
        </p:nvSpPr>
        <p:spPr>
          <a:xfrm>
            <a:off x="684938" y="1440688"/>
            <a:ext cx="3597600" cy="28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Feasibility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✅ Affordable technologies enable cost-effective scaling.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🛠️ Modular architecture allows future enhancements.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Real-World Application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🏫 </a:t>
            </a:r>
            <a:r>
              <a:rPr b="1" lang="en" sz="1300">
                <a:latin typeface="Exo"/>
                <a:ea typeface="Exo"/>
                <a:cs typeface="Exo"/>
                <a:sym typeface="Exo"/>
              </a:rPr>
              <a:t>Educational Institutions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 Enhance traditional teaching methods.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🧑‍🎨 </a:t>
            </a:r>
            <a:r>
              <a:rPr b="1" lang="en" sz="1300">
                <a:latin typeface="Exo"/>
                <a:ea typeface="Exo"/>
                <a:cs typeface="Exo"/>
                <a:sym typeface="Exo"/>
              </a:rPr>
              <a:t>Freelancers &amp; Hobbyists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 Learn on-demand skills and grow portfolios.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63" name="Google Shape;263;p31"/>
          <p:cNvPicPr preferRelativeResize="0"/>
          <p:nvPr/>
        </p:nvPicPr>
        <p:blipFill rotWithShape="1">
          <a:blip r:embed="rId3">
            <a:alphaModFix amt="68000"/>
          </a:blip>
          <a:srcRect b="0" l="23428" r="15655" t="0"/>
          <a:stretch/>
        </p:blipFill>
        <p:spPr>
          <a:xfrm flipH="1">
            <a:off x="4536800" y="50"/>
            <a:ext cx="4607100" cy="51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1"/>
          <p:cNvSpPr/>
          <p:nvPr/>
        </p:nvSpPr>
        <p:spPr>
          <a:xfrm flipH="1">
            <a:off x="215151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/>
          <p:nvPr/>
        </p:nvSpPr>
        <p:spPr>
          <a:xfrm flipH="1">
            <a:off x="-233620" y="4305691"/>
            <a:ext cx="753600" cy="7536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1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 flipH="1">
            <a:off x="4410371" y="40919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"/>
          <p:cNvSpPr/>
          <p:nvPr/>
        </p:nvSpPr>
        <p:spPr>
          <a:xfrm flipH="1">
            <a:off x="4410450" y="2556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1"/>
          <p:cNvSpPr/>
          <p:nvPr/>
        </p:nvSpPr>
        <p:spPr>
          <a:xfrm flipH="1">
            <a:off x="4410376" y="31036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 flipH="1">
            <a:off x="4410449" y="2375450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 txBox="1"/>
          <p:nvPr>
            <p:ph type="title"/>
          </p:nvPr>
        </p:nvSpPr>
        <p:spPr>
          <a:xfrm>
            <a:off x="430700" y="686050"/>
            <a:ext cx="41061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Feasibility and Real-World Application</a:t>
            </a:r>
            <a:endParaRPr sz="2300"/>
          </a:p>
        </p:txBody>
      </p:sp>
      <p:sp>
        <p:nvSpPr>
          <p:cNvPr id="275" name="Google Shape;275;p31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/>
          <p:nvPr/>
        </p:nvSpPr>
        <p:spPr>
          <a:xfrm flipH="1">
            <a:off x="4410400" y="1251800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 flipH="1">
            <a:off x="4410425" y="354577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/>
          <p:nvPr>
            <p:ph type="title"/>
          </p:nvPr>
        </p:nvSpPr>
        <p:spPr>
          <a:xfrm>
            <a:off x="824250" y="326100"/>
            <a:ext cx="77952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83" name="Google Shape;283;p32"/>
          <p:cNvSpPr/>
          <p:nvPr/>
        </p:nvSpPr>
        <p:spPr>
          <a:xfrm>
            <a:off x="2829098" y="2849333"/>
            <a:ext cx="886500" cy="74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/>
          <p:nvPr/>
        </p:nvSpPr>
        <p:spPr>
          <a:xfrm>
            <a:off x="5435527" y="2849332"/>
            <a:ext cx="886500" cy="74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4132322" y="2856362"/>
            <a:ext cx="886500" cy="74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4132322" y="1727356"/>
            <a:ext cx="886500" cy="74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" name="Google Shape;287;p32"/>
          <p:cNvCxnSpPr>
            <a:stCxn id="283" idx="0"/>
            <a:endCxn id="286" idx="1"/>
          </p:cNvCxnSpPr>
          <p:nvPr/>
        </p:nvCxnSpPr>
        <p:spPr>
          <a:xfrm rot="-5400000">
            <a:off x="3327548" y="2044433"/>
            <a:ext cx="749700" cy="8601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2"/>
          <p:cNvCxnSpPr>
            <a:stCxn id="286" idx="3"/>
            <a:endCxn id="284" idx="0"/>
          </p:cNvCxnSpPr>
          <p:nvPr/>
        </p:nvCxnSpPr>
        <p:spPr>
          <a:xfrm>
            <a:off x="5018822" y="2099506"/>
            <a:ext cx="860100" cy="7497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2"/>
          <p:cNvCxnSpPr>
            <a:stCxn id="284" idx="2"/>
            <a:endCxn id="285" idx="3"/>
          </p:cNvCxnSpPr>
          <p:nvPr/>
        </p:nvCxnSpPr>
        <p:spPr>
          <a:xfrm flipH="1" rot="5400000">
            <a:off x="5266177" y="2981032"/>
            <a:ext cx="365100" cy="860100"/>
          </a:xfrm>
          <a:prstGeom prst="bentConnector4">
            <a:avLst>
              <a:gd fmla="val -65222" name="adj1"/>
              <a:gd fmla="val 75759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2"/>
          <p:cNvCxnSpPr>
            <a:stCxn id="285" idx="1"/>
            <a:endCxn id="283" idx="2"/>
          </p:cNvCxnSpPr>
          <p:nvPr/>
        </p:nvCxnSpPr>
        <p:spPr>
          <a:xfrm flipH="1">
            <a:off x="3272222" y="3228512"/>
            <a:ext cx="860100" cy="365100"/>
          </a:xfrm>
          <a:prstGeom prst="bentConnector4">
            <a:avLst>
              <a:gd fmla="val 24225" name="adj1"/>
              <a:gd fmla="val 165227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32"/>
          <p:cNvSpPr txBox="1"/>
          <p:nvPr/>
        </p:nvSpPr>
        <p:spPr>
          <a:xfrm>
            <a:off x="6452744" y="2935125"/>
            <a:ext cx="10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Exo Medium"/>
                <a:ea typeface="Exo Medium"/>
                <a:cs typeface="Exo Medium"/>
                <a:sym typeface="Exo Medium"/>
              </a:rPr>
              <a:t>Gamified Learning</a:t>
            </a:r>
            <a:endParaRPr sz="1600">
              <a:solidFill>
                <a:schemeClr val="accent3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sp>
        <p:nvSpPr>
          <p:cNvPr id="292" name="Google Shape;292;p32"/>
          <p:cNvSpPr txBox="1"/>
          <p:nvPr/>
        </p:nvSpPr>
        <p:spPr>
          <a:xfrm>
            <a:off x="3556012" y="1105500"/>
            <a:ext cx="20364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Exo Medium"/>
                <a:ea typeface="Exo Medium"/>
                <a:cs typeface="Exo Medium"/>
                <a:sym typeface="Exo Medium"/>
              </a:rPr>
              <a:t>Personalized Learning</a:t>
            </a:r>
            <a:endParaRPr sz="1600">
              <a:solidFill>
                <a:schemeClr val="accent3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sp>
        <p:nvSpPr>
          <p:cNvPr id="293" name="Google Shape;293;p32"/>
          <p:cNvSpPr txBox="1"/>
          <p:nvPr/>
        </p:nvSpPr>
        <p:spPr>
          <a:xfrm>
            <a:off x="1903068" y="2963475"/>
            <a:ext cx="860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Exo Medium"/>
                <a:ea typeface="Exo Medium"/>
                <a:cs typeface="Exo Medium"/>
                <a:sym typeface="Exo Medium"/>
              </a:rPr>
              <a:t>AI Tutors</a:t>
            </a:r>
            <a:endParaRPr sz="1600">
              <a:solidFill>
                <a:schemeClr val="accent3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3557288" y="3729475"/>
            <a:ext cx="20364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3722098" y="3985350"/>
            <a:ext cx="1699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Exo Medium"/>
                <a:ea typeface="Exo Medium"/>
                <a:cs typeface="Exo Medium"/>
                <a:sym typeface="Exo Medium"/>
              </a:rPr>
              <a:t>Community Support</a:t>
            </a:r>
            <a:endParaRPr sz="1600">
              <a:solidFill>
                <a:schemeClr val="accent3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grpSp>
        <p:nvGrpSpPr>
          <p:cNvPr id="296" name="Google Shape;296;p32"/>
          <p:cNvGrpSpPr/>
          <p:nvPr/>
        </p:nvGrpSpPr>
        <p:grpSpPr>
          <a:xfrm rot="10800000">
            <a:off x="9" y="4220100"/>
            <a:ext cx="1846691" cy="923400"/>
            <a:chOff x="1088184" y="3507800"/>
            <a:chExt cx="1846691" cy="923400"/>
          </a:xfrm>
        </p:grpSpPr>
        <p:sp>
          <p:nvSpPr>
            <p:cNvPr id="297" name="Google Shape;297;p32"/>
            <p:cNvSpPr/>
            <p:nvPr/>
          </p:nvSpPr>
          <p:spPr>
            <a:xfrm rot="10800000">
              <a:off x="2011475" y="3507800"/>
              <a:ext cx="923400" cy="9234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 rot="10800000">
              <a:off x="1088184" y="3507800"/>
              <a:ext cx="923400" cy="9234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32"/>
          <p:cNvSpPr/>
          <p:nvPr/>
        </p:nvSpPr>
        <p:spPr>
          <a:xfrm>
            <a:off x="7117425" y="-595987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0" name="Google Shape;300;p32"/>
          <p:cNvGrpSpPr/>
          <p:nvPr/>
        </p:nvGrpSpPr>
        <p:grpSpPr>
          <a:xfrm>
            <a:off x="5659102" y="3012770"/>
            <a:ext cx="431442" cy="431479"/>
            <a:chOff x="7548808" y="2076709"/>
            <a:chExt cx="416490" cy="416526"/>
          </a:xfrm>
        </p:grpSpPr>
        <p:sp>
          <p:nvSpPr>
            <p:cNvPr id="301" name="Google Shape;301;p32"/>
            <p:cNvSpPr/>
            <p:nvPr/>
          </p:nvSpPr>
          <p:spPr>
            <a:xfrm>
              <a:off x="7744686" y="2272623"/>
              <a:ext cx="23889" cy="23889"/>
            </a:xfrm>
            <a:custGeom>
              <a:rect b="b" l="l" r="r" t="t"/>
              <a:pathLst>
                <a:path extrusionOk="0" h="668" w="668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cubicBezTo>
                    <a:pt x="1" y="524"/>
                    <a:pt x="144" y="667"/>
                    <a:pt x="334" y="667"/>
                  </a:cubicBezTo>
                  <a:cubicBezTo>
                    <a:pt x="525" y="667"/>
                    <a:pt x="668" y="524"/>
                    <a:pt x="668" y="334"/>
                  </a:cubicBezTo>
                  <a:cubicBezTo>
                    <a:pt x="668" y="143"/>
                    <a:pt x="525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7548808" y="2076709"/>
              <a:ext cx="416490" cy="416526"/>
            </a:xfrm>
            <a:custGeom>
              <a:rect b="b" l="l" r="r" t="t"/>
              <a:pathLst>
                <a:path extrusionOk="0" h="11647" w="11646">
                  <a:moveTo>
                    <a:pt x="5811" y="4788"/>
                  </a:moveTo>
                  <a:cubicBezTo>
                    <a:pt x="6383" y="4788"/>
                    <a:pt x="6835" y="5240"/>
                    <a:pt x="6835" y="5812"/>
                  </a:cubicBezTo>
                  <a:cubicBezTo>
                    <a:pt x="6835" y="6383"/>
                    <a:pt x="6383" y="6836"/>
                    <a:pt x="5811" y="6836"/>
                  </a:cubicBezTo>
                  <a:cubicBezTo>
                    <a:pt x="5240" y="6836"/>
                    <a:pt x="4787" y="6383"/>
                    <a:pt x="4787" y="5812"/>
                  </a:cubicBezTo>
                  <a:cubicBezTo>
                    <a:pt x="4787" y="5240"/>
                    <a:pt x="5240" y="4788"/>
                    <a:pt x="5811" y="4788"/>
                  </a:cubicBezTo>
                  <a:close/>
                  <a:moveTo>
                    <a:pt x="5811" y="1"/>
                  </a:moveTo>
                  <a:cubicBezTo>
                    <a:pt x="5240" y="1"/>
                    <a:pt x="4787" y="453"/>
                    <a:pt x="4787" y="1001"/>
                  </a:cubicBezTo>
                  <a:cubicBezTo>
                    <a:pt x="4787" y="1454"/>
                    <a:pt x="5073" y="1835"/>
                    <a:pt x="5454" y="1978"/>
                  </a:cubicBezTo>
                  <a:lnTo>
                    <a:pt x="5454" y="3454"/>
                  </a:lnTo>
                  <a:cubicBezTo>
                    <a:pt x="4978" y="3525"/>
                    <a:pt x="4525" y="3740"/>
                    <a:pt x="4168" y="4073"/>
                  </a:cubicBezTo>
                  <a:cubicBezTo>
                    <a:pt x="4144" y="4049"/>
                    <a:pt x="4287" y="4097"/>
                    <a:pt x="2049" y="3502"/>
                  </a:cubicBezTo>
                  <a:lnTo>
                    <a:pt x="2049" y="2906"/>
                  </a:lnTo>
                  <a:cubicBezTo>
                    <a:pt x="2453" y="2763"/>
                    <a:pt x="2739" y="2382"/>
                    <a:pt x="2739" y="1954"/>
                  </a:cubicBezTo>
                  <a:cubicBezTo>
                    <a:pt x="2739" y="1382"/>
                    <a:pt x="2287" y="930"/>
                    <a:pt x="1715" y="930"/>
                  </a:cubicBezTo>
                  <a:cubicBezTo>
                    <a:pt x="1144" y="930"/>
                    <a:pt x="691" y="1382"/>
                    <a:pt x="691" y="1954"/>
                  </a:cubicBezTo>
                  <a:cubicBezTo>
                    <a:pt x="691" y="2382"/>
                    <a:pt x="977" y="2763"/>
                    <a:pt x="1382" y="2906"/>
                  </a:cubicBezTo>
                  <a:lnTo>
                    <a:pt x="1382" y="3764"/>
                  </a:lnTo>
                  <a:cubicBezTo>
                    <a:pt x="1382" y="3930"/>
                    <a:pt x="1477" y="4049"/>
                    <a:pt x="1620" y="4097"/>
                  </a:cubicBezTo>
                  <a:lnTo>
                    <a:pt x="3716" y="4645"/>
                  </a:lnTo>
                  <a:cubicBezTo>
                    <a:pt x="3573" y="4907"/>
                    <a:pt x="3477" y="5169"/>
                    <a:pt x="3430" y="5478"/>
                  </a:cubicBezTo>
                  <a:lnTo>
                    <a:pt x="1977" y="5478"/>
                  </a:lnTo>
                  <a:cubicBezTo>
                    <a:pt x="1834" y="5073"/>
                    <a:pt x="1453" y="4788"/>
                    <a:pt x="1024" y="4788"/>
                  </a:cubicBezTo>
                  <a:cubicBezTo>
                    <a:pt x="453" y="4788"/>
                    <a:pt x="0" y="5240"/>
                    <a:pt x="0" y="5812"/>
                  </a:cubicBezTo>
                  <a:cubicBezTo>
                    <a:pt x="0" y="6383"/>
                    <a:pt x="453" y="6836"/>
                    <a:pt x="1024" y="6836"/>
                  </a:cubicBezTo>
                  <a:cubicBezTo>
                    <a:pt x="1453" y="6836"/>
                    <a:pt x="1834" y="6550"/>
                    <a:pt x="1977" y="6145"/>
                  </a:cubicBezTo>
                  <a:lnTo>
                    <a:pt x="3430" y="6145"/>
                  </a:lnTo>
                  <a:cubicBezTo>
                    <a:pt x="3477" y="6455"/>
                    <a:pt x="3573" y="6740"/>
                    <a:pt x="3716" y="6979"/>
                  </a:cubicBezTo>
                  <a:lnTo>
                    <a:pt x="1620" y="7526"/>
                  </a:lnTo>
                  <a:cubicBezTo>
                    <a:pt x="1477" y="7574"/>
                    <a:pt x="1382" y="7693"/>
                    <a:pt x="1382" y="7860"/>
                  </a:cubicBezTo>
                  <a:lnTo>
                    <a:pt x="1382" y="8717"/>
                  </a:lnTo>
                  <a:cubicBezTo>
                    <a:pt x="977" y="8860"/>
                    <a:pt x="691" y="9241"/>
                    <a:pt x="691" y="9670"/>
                  </a:cubicBezTo>
                  <a:cubicBezTo>
                    <a:pt x="691" y="10241"/>
                    <a:pt x="1144" y="10694"/>
                    <a:pt x="1715" y="10694"/>
                  </a:cubicBezTo>
                  <a:cubicBezTo>
                    <a:pt x="2287" y="10694"/>
                    <a:pt x="2739" y="10241"/>
                    <a:pt x="2739" y="9670"/>
                  </a:cubicBezTo>
                  <a:cubicBezTo>
                    <a:pt x="2739" y="9241"/>
                    <a:pt x="2453" y="8860"/>
                    <a:pt x="2049" y="8717"/>
                  </a:cubicBezTo>
                  <a:lnTo>
                    <a:pt x="2049" y="8122"/>
                  </a:lnTo>
                  <a:lnTo>
                    <a:pt x="4144" y="7574"/>
                  </a:lnTo>
                  <a:lnTo>
                    <a:pt x="4168" y="7574"/>
                  </a:lnTo>
                  <a:cubicBezTo>
                    <a:pt x="4525" y="7884"/>
                    <a:pt x="4978" y="8098"/>
                    <a:pt x="5454" y="8169"/>
                  </a:cubicBezTo>
                  <a:lnTo>
                    <a:pt x="5454" y="9646"/>
                  </a:lnTo>
                  <a:cubicBezTo>
                    <a:pt x="5073" y="9789"/>
                    <a:pt x="4787" y="10170"/>
                    <a:pt x="4787" y="10622"/>
                  </a:cubicBezTo>
                  <a:cubicBezTo>
                    <a:pt x="4787" y="11170"/>
                    <a:pt x="5240" y="11646"/>
                    <a:pt x="5811" y="11646"/>
                  </a:cubicBezTo>
                  <a:cubicBezTo>
                    <a:pt x="6359" y="11646"/>
                    <a:pt x="6835" y="11170"/>
                    <a:pt x="6835" y="10622"/>
                  </a:cubicBezTo>
                  <a:cubicBezTo>
                    <a:pt x="6835" y="10170"/>
                    <a:pt x="6549" y="9789"/>
                    <a:pt x="6145" y="9646"/>
                  </a:cubicBezTo>
                  <a:lnTo>
                    <a:pt x="6145" y="8169"/>
                  </a:lnTo>
                  <a:cubicBezTo>
                    <a:pt x="6621" y="8098"/>
                    <a:pt x="7073" y="7884"/>
                    <a:pt x="7431" y="7574"/>
                  </a:cubicBezTo>
                  <a:lnTo>
                    <a:pt x="7454" y="7574"/>
                  </a:lnTo>
                  <a:lnTo>
                    <a:pt x="9550" y="8122"/>
                  </a:lnTo>
                  <a:lnTo>
                    <a:pt x="9550" y="8717"/>
                  </a:lnTo>
                  <a:cubicBezTo>
                    <a:pt x="9145" y="8860"/>
                    <a:pt x="8859" y="9241"/>
                    <a:pt x="8859" y="9670"/>
                  </a:cubicBezTo>
                  <a:cubicBezTo>
                    <a:pt x="8859" y="10241"/>
                    <a:pt x="9312" y="10694"/>
                    <a:pt x="9883" y="10694"/>
                  </a:cubicBezTo>
                  <a:cubicBezTo>
                    <a:pt x="10455" y="10694"/>
                    <a:pt x="10907" y="10241"/>
                    <a:pt x="10907" y="9670"/>
                  </a:cubicBezTo>
                  <a:cubicBezTo>
                    <a:pt x="10907" y="9241"/>
                    <a:pt x="10622" y="8860"/>
                    <a:pt x="10217" y="8717"/>
                  </a:cubicBezTo>
                  <a:lnTo>
                    <a:pt x="10217" y="7860"/>
                  </a:lnTo>
                  <a:cubicBezTo>
                    <a:pt x="10217" y="7693"/>
                    <a:pt x="10122" y="7574"/>
                    <a:pt x="9979" y="7526"/>
                  </a:cubicBezTo>
                  <a:lnTo>
                    <a:pt x="7883" y="6979"/>
                  </a:lnTo>
                  <a:cubicBezTo>
                    <a:pt x="8026" y="6740"/>
                    <a:pt x="8121" y="6455"/>
                    <a:pt x="8169" y="6145"/>
                  </a:cubicBezTo>
                  <a:lnTo>
                    <a:pt x="9645" y="6145"/>
                  </a:lnTo>
                  <a:cubicBezTo>
                    <a:pt x="9788" y="6550"/>
                    <a:pt x="10169" y="6836"/>
                    <a:pt x="10622" y="6836"/>
                  </a:cubicBezTo>
                  <a:cubicBezTo>
                    <a:pt x="11169" y="6836"/>
                    <a:pt x="11646" y="6383"/>
                    <a:pt x="11646" y="5812"/>
                  </a:cubicBezTo>
                  <a:cubicBezTo>
                    <a:pt x="11646" y="5240"/>
                    <a:pt x="11169" y="4788"/>
                    <a:pt x="10622" y="4788"/>
                  </a:cubicBezTo>
                  <a:cubicBezTo>
                    <a:pt x="10169" y="4788"/>
                    <a:pt x="9788" y="5073"/>
                    <a:pt x="9645" y="5478"/>
                  </a:cubicBezTo>
                  <a:lnTo>
                    <a:pt x="8169" y="5478"/>
                  </a:lnTo>
                  <a:cubicBezTo>
                    <a:pt x="8121" y="5192"/>
                    <a:pt x="8026" y="4907"/>
                    <a:pt x="7907" y="4669"/>
                  </a:cubicBezTo>
                  <a:lnTo>
                    <a:pt x="9931" y="4335"/>
                  </a:lnTo>
                  <a:cubicBezTo>
                    <a:pt x="10098" y="4311"/>
                    <a:pt x="10217" y="4168"/>
                    <a:pt x="10217" y="4002"/>
                  </a:cubicBezTo>
                  <a:lnTo>
                    <a:pt x="10217" y="3144"/>
                  </a:lnTo>
                  <a:cubicBezTo>
                    <a:pt x="10622" y="3002"/>
                    <a:pt x="10907" y="2621"/>
                    <a:pt x="10907" y="2168"/>
                  </a:cubicBezTo>
                  <a:cubicBezTo>
                    <a:pt x="10907" y="1597"/>
                    <a:pt x="10455" y="1144"/>
                    <a:pt x="9883" y="1144"/>
                  </a:cubicBezTo>
                  <a:cubicBezTo>
                    <a:pt x="9312" y="1144"/>
                    <a:pt x="8859" y="1620"/>
                    <a:pt x="8859" y="2168"/>
                  </a:cubicBezTo>
                  <a:cubicBezTo>
                    <a:pt x="8859" y="2621"/>
                    <a:pt x="9145" y="3002"/>
                    <a:pt x="9550" y="3144"/>
                  </a:cubicBezTo>
                  <a:lnTo>
                    <a:pt x="9550" y="3692"/>
                  </a:lnTo>
                  <a:cubicBezTo>
                    <a:pt x="7335" y="4073"/>
                    <a:pt x="7478" y="4049"/>
                    <a:pt x="7431" y="4073"/>
                  </a:cubicBezTo>
                  <a:cubicBezTo>
                    <a:pt x="7073" y="3740"/>
                    <a:pt x="6621" y="3525"/>
                    <a:pt x="6145" y="3454"/>
                  </a:cubicBezTo>
                  <a:lnTo>
                    <a:pt x="6145" y="1978"/>
                  </a:lnTo>
                  <a:cubicBezTo>
                    <a:pt x="6549" y="1835"/>
                    <a:pt x="6835" y="1454"/>
                    <a:pt x="6835" y="1001"/>
                  </a:cubicBezTo>
                  <a:cubicBezTo>
                    <a:pt x="6835" y="453"/>
                    <a:pt x="6359" y="1"/>
                    <a:pt x="58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2"/>
          <p:cNvSpPr/>
          <p:nvPr/>
        </p:nvSpPr>
        <p:spPr>
          <a:xfrm>
            <a:off x="4359459" y="1889150"/>
            <a:ext cx="432374" cy="393545"/>
          </a:xfrm>
          <a:custGeom>
            <a:rect b="b" l="l" r="r" t="t"/>
            <a:pathLst>
              <a:path extrusionOk="0" h="10622" w="11670">
                <a:moveTo>
                  <a:pt x="4049" y="1786"/>
                </a:moveTo>
                <a:cubicBezTo>
                  <a:pt x="4240" y="1786"/>
                  <a:pt x="4383" y="1929"/>
                  <a:pt x="4383" y="2120"/>
                </a:cubicBezTo>
                <a:cubicBezTo>
                  <a:pt x="4383" y="2310"/>
                  <a:pt x="4240" y="2453"/>
                  <a:pt x="4049" y="2453"/>
                </a:cubicBezTo>
                <a:cubicBezTo>
                  <a:pt x="3859" y="2453"/>
                  <a:pt x="3716" y="2310"/>
                  <a:pt x="3716" y="2120"/>
                </a:cubicBezTo>
                <a:cubicBezTo>
                  <a:pt x="3716" y="1929"/>
                  <a:pt x="3859" y="1786"/>
                  <a:pt x="4049" y="1786"/>
                </a:cubicBezTo>
                <a:close/>
                <a:moveTo>
                  <a:pt x="5835" y="1786"/>
                </a:moveTo>
                <a:cubicBezTo>
                  <a:pt x="6026" y="1786"/>
                  <a:pt x="6169" y="1929"/>
                  <a:pt x="6169" y="2120"/>
                </a:cubicBezTo>
                <a:cubicBezTo>
                  <a:pt x="6169" y="2310"/>
                  <a:pt x="6026" y="2453"/>
                  <a:pt x="5835" y="2453"/>
                </a:cubicBezTo>
                <a:cubicBezTo>
                  <a:pt x="5645" y="2453"/>
                  <a:pt x="5478" y="2310"/>
                  <a:pt x="5478" y="2120"/>
                </a:cubicBezTo>
                <a:cubicBezTo>
                  <a:pt x="5478" y="1929"/>
                  <a:pt x="5645" y="1786"/>
                  <a:pt x="5835" y="1786"/>
                </a:cubicBezTo>
                <a:close/>
                <a:moveTo>
                  <a:pt x="7621" y="1786"/>
                </a:moveTo>
                <a:cubicBezTo>
                  <a:pt x="7812" y="1786"/>
                  <a:pt x="7955" y="1929"/>
                  <a:pt x="7955" y="2120"/>
                </a:cubicBezTo>
                <a:cubicBezTo>
                  <a:pt x="7955" y="2310"/>
                  <a:pt x="7788" y="2453"/>
                  <a:pt x="7621" y="2453"/>
                </a:cubicBezTo>
                <a:cubicBezTo>
                  <a:pt x="7431" y="2453"/>
                  <a:pt x="7264" y="2310"/>
                  <a:pt x="7264" y="2120"/>
                </a:cubicBezTo>
                <a:cubicBezTo>
                  <a:pt x="7264" y="1929"/>
                  <a:pt x="7431" y="1786"/>
                  <a:pt x="7621" y="1786"/>
                </a:cubicBezTo>
                <a:close/>
                <a:moveTo>
                  <a:pt x="1596" y="8692"/>
                </a:moveTo>
                <a:cubicBezTo>
                  <a:pt x="1787" y="8692"/>
                  <a:pt x="1954" y="8835"/>
                  <a:pt x="1954" y="9026"/>
                </a:cubicBezTo>
                <a:cubicBezTo>
                  <a:pt x="1954" y="9216"/>
                  <a:pt x="1787" y="9359"/>
                  <a:pt x="1596" y="9359"/>
                </a:cubicBezTo>
                <a:cubicBezTo>
                  <a:pt x="1430" y="9359"/>
                  <a:pt x="1263" y="9216"/>
                  <a:pt x="1263" y="9026"/>
                </a:cubicBezTo>
                <a:cubicBezTo>
                  <a:pt x="1263" y="8835"/>
                  <a:pt x="1430" y="8692"/>
                  <a:pt x="1596" y="8692"/>
                </a:cubicBezTo>
                <a:close/>
                <a:moveTo>
                  <a:pt x="5835" y="8692"/>
                </a:moveTo>
                <a:cubicBezTo>
                  <a:pt x="6026" y="8692"/>
                  <a:pt x="6169" y="8835"/>
                  <a:pt x="6169" y="9026"/>
                </a:cubicBezTo>
                <a:cubicBezTo>
                  <a:pt x="6169" y="9216"/>
                  <a:pt x="6026" y="9359"/>
                  <a:pt x="5835" y="9359"/>
                </a:cubicBezTo>
                <a:cubicBezTo>
                  <a:pt x="5645" y="9359"/>
                  <a:pt x="5478" y="9216"/>
                  <a:pt x="5478" y="9026"/>
                </a:cubicBezTo>
                <a:cubicBezTo>
                  <a:pt x="5478" y="8835"/>
                  <a:pt x="5645" y="8692"/>
                  <a:pt x="5835" y="8692"/>
                </a:cubicBezTo>
                <a:close/>
                <a:moveTo>
                  <a:pt x="10050" y="8692"/>
                </a:moveTo>
                <a:cubicBezTo>
                  <a:pt x="10241" y="8692"/>
                  <a:pt x="10384" y="8835"/>
                  <a:pt x="10384" y="9026"/>
                </a:cubicBezTo>
                <a:cubicBezTo>
                  <a:pt x="10384" y="9216"/>
                  <a:pt x="10241" y="9359"/>
                  <a:pt x="10050" y="9359"/>
                </a:cubicBezTo>
                <a:cubicBezTo>
                  <a:pt x="9860" y="9359"/>
                  <a:pt x="9717" y="9216"/>
                  <a:pt x="9717" y="9026"/>
                </a:cubicBezTo>
                <a:cubicBezTo>
                  <a:pt x="9717" y="8835"/>
                  <a:pt x="9860" y="8692"/>
                  <a:pt x="10050" y="8692"/>
                </a:cubicBezTo>
                <a:close/>
                <a:moveTo>
                  <a:pt x="2739" y="0"/>
                </a:moveTo>
                <a:cubicBezTo>
                  <a:pt x="2192" y="0"/>
                  <a:pt x="1715" y="453"/>
                  <a:pt x="1715" y="1000"/>
                </a:cubicBezTo>
                <a:lnTo>
                  <a:pt x="1715" y="3215"/>
                </a:lnTo>
                <a:cubicBezTo>
                  <a:pt x="1715" y="3787"/>
                  <a:pt x="2192" y="4239"/>
                  <a:pt x="2739" y="4239"/>
                </a:cubicBezTo>
                <a:lnTo>
                  <a:pt x="5478" y="4239"/>
                </a:lnTo>
                <a:lnTo>
                  <a:pt x="5478" y="5954"/>
                </a:lnTo>
                <a:lnTo>
                  <a:pt x="1596" y="5954"/>
                </a:lnTo>
                <a:cubicBezTo>
                  <a:pt x="1430" y="5954"/>
                  <a:pt x="1263" y="6097"/>
                  <a:pt x="1263" y="6287"/>
                </a:cubicBezTo>
                <a:lnTo>
                  <a:pt x="1263" y="7454"/>
                </a:lnTo>
                <a:cubicBezTo>
                  <a:pt x="548" y="7621"/>
                  <a:pt x="1" y="8264"/>
                  <a:pt x="1" y="9026"/>
                </a:cubicBezTo>
                <a:cubicBezTo>
                  <a:pt x="1" y="9907"/>
                  <a:pt x="739" y="10621"/>
                  <a:pt x="1620" y="10621"/>
                </a:cubicBezTo>
                <a:cubicBezTo>
                  <a:pt x="2501" y="10621"/>
                  <a:pt x="3216" y="9907"/>
                  <a:pt x="3216" y="9026"/>
                </a:cubicBezTo>
                <a:cubicBezTo>
                  <a:pt x="3216" y="8240"/>
                  <a:pt x="2668" y="7597"/>
                  <a:pt x="1954" y="7454"/>
                </a:cubicBezTo>
                <a:lnTo>
                  <a:pt x="1954" y="6644"/>
                </a:lnTo>
                <a:lnTo>
                  <a:pt x="5478" y="6644"/>
                </a:lnTo>
                <a:lnTo>
                  <a:pt x="5478" y="7454"/>
                </a:lnTo>
                <a:cubicBezTo>
                  <a:pt x="4764" y="7621"/>
                  <a:pt x="4216" y="8264"/>
                  <a:pt x="4216" y="9026"/>
                </a:cubicBezTo>
                <a:cubicBezTo>
                  <a:pt x="4216" y="9907"/>
                  <a:pt x="4954" y="10621"/>
                  <a:pt x="5835" y="10621"/>
                </a:cubicBezTo>
                <a:cubicBezTo>
                  <a:pt x="6716" y="10621"/>
                  <a:pt x="7431" y="9907"/>
                  <a:pt x="7431" y="9026"/>
                </a:cubicBezTo>
                <a:cubicBezTo>
                  <a:pt x="7431" y="8264"/>
                  <a:pt x="6883" y="7621"/>
                  <a:pt x="6169" y="7454"/>
                </a:cubicBezTo>
                <a:lnTo>
                  <a:pt x="6169" y="6644"/>
                </a:lnTo>
                <a:lnTo>
                  <a:pt x="9717" y="6644"/>
                </a:lnTo>
                <a:lnTo>
                  <a:pt x="9717" y="7454"/>
                </a:lnTo>
                <a:cubicBezTo>
                  <a:pt x="8979" y="7621"/>
                  <a:pt x="8455" y="8264"/>
                  <a:pt x="8455" y="9026"/>
                </a:cubicBezTo>
                <a:cubicBezTo>
                  <a:pt x="8455" y="9907"/>
                  <a:pt x="9169" y="10621"/>
                  <a:pt x="10050" y="10621"/>
                </a:cubicBezTo>
                <a:cubicBezTo>
                  <a:pt x="10932" y="10621"/>
                  <a:pt x="11646" y="9907"/>
                  <a:pt x="11646" y="9026"/>
                </a:cubicBezTo>
                <a:cubicBezTo>
                  <a:pt x="11670" y="8264"/>
                  <a:pt x="11122" y="7621"/>
                  <a:pt x="10384" y="7454"/>
                </a:cubicBezTo>
                <a:lnTo>
                  <a:pt x="10384" y="6287"/>
                </a:lnTo>
                <a:cubicBezTo>
                  <a:pt x="10384" y="6097"/>
                  <a:pt x="10241" y="5954"/>
                  <a:pt x="10050" y="5954"/>
                </a:cubicBezTo>
                <a:lnTo>
                  <a:pt x="6169" y="5954"/>
                </a:lnTo>
                <a:lnTo>
                  <a:pt x="6169" y="4239"/>
                </a:lnTo>
                <a:lnTo>
                  <a:pt x="8907" y="4239"/>
                </a:lnTo>
                <a:cubicBezTo>
                  <a:pt x="9479" y="4239"/>
                  <a:pt x="9931" y="3787"/>
                  <a:pt x="9931" y="3215"/>
                </a:cubicBezTo>
                <a:lnTo>
                  <a:pt x="9931" y="1000"/>
                </a:lnTo>
                <a:cubicBezTo>
                  <a:pt x="9931" y="453"/>
                  <a:pt x="9479" y="0"/>
                  <a:pt x="8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32"/>
          <p:cNvGrpSpPr/>
          <p:nvPr/>
        </p:nvGrpSpPr>
        <p:grpSpPr>
          <a:xfrm>
            <a:off x="4359761" y="3058707"/>
            <a:ext cx="431479" cy="385545"/>
            <a:chOff x="4003189" y="4131871"/>
            <a:chExt cx="416526" cy="372184"/>
          </a:xfrm>
        </p:grpSpPr>
        <p:sp>
          <p:nvSpPr>
            <p:cNvPr id="305" name="Google Shape;305;p32"/>
            <p:cNvSpPr/>
            <p:nvPr/>
          </p:nvSpPr>
          <p:spPr>
            <a:xfrm>
              <a:off x="4182902" y="4276642"/>
              <a:ext cx="66482" cy="40054"/>
            </a:xfrm>
            <a:custGeom>
              <a:rect b="b" l="l" r="r" t="t"/>
              <a:pathLst>
                <a:path extrusionOk="0" h="1120" w="1859">
                  <a:moveTo>
                    <a:pt x="929" y="0"/>
                  </a:moveTo>
                  <a:cubicBezTo>
                    <a:pt x="429" y="0"/>
                    <a:pt x="1" y="405"/>
                    <a:pt x="1" y="905"/>
                  </a:cubicBezTo>
                  <a:lnTo>
                    <a:pt x="1" y="1120"/>
                  </a:lnTo>
                  <a:lnTo>
                    <a:pt x="1858" y="1120"/>
                  </a:lnTo>
                  <a:lnTo>
                    <a:pt x="1858" y="905"/>
                  </a:lnTo>
                  <a:cubicBezTo>
                    <a:pt x="1858" y="405"/>
                    <a:pt x="1429" y="0"/>
                    <a:pt x="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4112232" y="4228111"/>
              <a:ext cx="207816" cy="275943"/>
            </a:xfrm>
            <a:custGeom>
              <a:rect b="b" l="l" r="r" t="t"/>
              <a:pathLst>
                <a:path extrusionOk="0" h="7716" w="5811">
                  <a:moveTo>
                    <a:pt x="2905" y="667"/>
                  </a:moveTo>
                  <a:cubicBezTo>
                    <a:pt x="3787" y="667"/>
                    <a:pt x="4501" y="1381"/>
                    <a:pt x="4501" y="2262"/>
                  </a:cubicBezTo>
                  <a:lnTo>
                    <a:pt x="4501" y="3167"/>
                  </a:lnTo>
                  <a:lnTo>
                    <a:pt x="1310" y="3167"/>
                  </a:lnTo>
                  <a:lnTo>
                    <a:pt x="1310" y="2262"/>
                  </a:lnTo>
                  <a:cubicBezTo>
                    <a:pt x="1310" y="1381"/>
                    <a:pt x="2024" y="667"/>
                    <a:pt x="2905" y="667"/>
                  </a:cubicBezTo>
                  <a:close/>
                  <a:moveTo>
                    <a:pt x="1548" y="5096"/>
                  </a:moveTo>
                  <a:cubicBezTo>
                    <a:pt x="1738" y="5096"/>
                    <a:pt x="1881" y="5263"/>
                    <a:pt x="1881" y="5430"/>
                  </a:cubicBezTo>
                  <a:cubicBezTo>
                    <a:pt x="1881" y="5620"/>
                    <a:pt x="1738" y="5787"/>
                    <a:pt x="1548" y="5787"/>
                  </a:cubicBezTo>
                  <a:cubicBezTo>
                    <a:pt x="1357" y="5787"/>
                    <a:pt x="1191" y="5620"/>
                    <a:pt x="1191" y="5430"/>
                  </a:cubicBezTo>
                  <a:cubicBezTo>
                    <a:pt x="1191" y="5263"/>
                    <a:pt x="1357" y="5096"/>
                    <a:pt x="1548" y="5096"/>
                  </a:cubicBezTo>
                  <a:close/>
                  <a:moveTo>
                    <a:pt x="2905" y="5096"/>
                  </a:moveTo>
                  <a:cubicBezTo>
                    <a:pt x="3096" y="5096"/>
                    <a:pt x="3239" y="5263"/>
                    <a:pt x="3239" y="5430"/>
                  </a:cubicBezTo>
                  <a:cubicBezTo>
                    <a:pt x="3239" y="5620"/>
                    <a:pt x="3096" y="5787"/>
                    <a:pt x="2905" y="5787"/>
                  </a:cubicBezTo>
                  <a:cubicBezTo>
                    <a:pt x="2715" y="5787"/>
                    <a:pt x="2572" y="5620"/>
                    <a:pt x="2572" y="5430"/>
                  </a:cubicBezTo>
                  <a:cubicBezTo>
                    <a:pt x="2572" y="5263"/>
                    <a:pt x="2715" y="5096"/>
                    <a:pt x="2905" y="5096"/>
                  </a:cubicBezTo>
                  <a:close/>
                  <a:moveTo>
                    <a:pt x="4263" y="5096"/>
                  </a:moveTo>
                  <a:cubicBezTo>
                    <a:pt x="4453" y="5096"/>
                    <a:pt x="4620" y="5263"/>
                    <a:pt x="4620" y="5430"/>
                  </a:cubicBezTo>
                  <a:cubicBezTo>
                    <a:pt x="4620" y="5620"/>
                    <a:pt x="4453" y="5787"/>
                    <a:pt x="4263" y="5787"/>
                  </a:cubicBezTo>
                  <a:cubicBezTo>
                    <a:pt x="4072" y="5787"/>
                    <a:pt x="3929" y="5620"/>
                    <a:pt x="3929" y="5430"/>
                  </a:cubicBezTo>
                  <a:cubicBezTo>
                    <a:pt x="3929" y="5263"/>
                    <a:pt x="4072" y="5096"/>
                    <a:pt x="4263" y="5096"/>
                  </a:cubicBezTo>
                  <a:close/>
                  <a:moveTo>
                    <a:pt x="2905" y="0"/>
                  </a:moveTo>
                  <a:cubicBezTo>
                    <a:pt x="1643" y="0"/>
                    <a:pt x="619" y="1024"/>
                    <a:pt x="619" y="2262"/>
                  </a:cubicBezTo>
                  <a:lnTo>
                    <a:pt x="619" y="3167"/>
                  </a:lnTo>
                  <a:lnTo>
                    <a:pt x="333" y="3167"/>
                  </a:lnTo>
                  <a:cubicBezTo>
                    <a:pt x="143" y="3167"/>
                    <a:pt x="0" y="3310"/>
                    <a:pt x="0" y="3501"/>
                  </a:cubicBezTo>
                  <a:lnTo>
                    <a:pt x="0" y="7382"/>
                  </a:lnTo>
                  <a:cubicBezTo>
                    <a:pt x="0" y="7573"/>
                    <a:pt x="143" y="7716"/>
                    <a:pt x="333" y="7716"/>
                  </a:cubicBezTo>
                  <a:lnTo>
                    <a:pt x="5477" y="7716"/>
                  </a:lnTo>
                  <a:cubicBezTo>
                    <a:pt x="5668" y="7716"/>
                    <a:pt x="5811" y="7573"/>
                    <a:pt x="5811" y="7382"/>
                  </a:cubicBezTo>
                  <a:lnTo>
                    <a:pt x="5811" y="3501"/>
                  </a:lnTo>
                  <a:cubicBezTo>
                    <a:pt x="5811" y="3310"/>
                    <a:pt x="5668" y="3167"/>
                    <a:pt x="5477" y="3167"/>
                  </a:cubicBezTo>
                  <a:lnTo>
                    <a:pt x="5192" y="3167"/>
                  </a:lnTo>
                  <a:lnTo>
                    <a:pt x="5192" y="2262"/>
                  </a:lnTo>
                  <a:cubicBezTo>
                    <a:pt x="5192" y="1024"/>
                    <a:pt x="4168" y="0"/>
                    <a:pt x="2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4003189" y="4131871"/>
              <a:ext cx="416526" cy="241898"/>
            </a:xfrm>
            <a:custGeom>
              <a:rect b="b" l="l" r="r" t="t"/>
              <a:pathLst>
                <a:path extrusionOk="0" h="6764" w="11647">
                  <a:moveTo>
                    <a:pt x="5811" y="0"/>
                  </a:moveTo>
                  <a:cubicBezTo>
                    <a:pt x="5502" y="0"/>
                    <a:pt x="5216" y="48"/>
                    <a:pt x="4930" y="167"/>
                  </a:cubicBezTo>
                  <a:cubicBezTo>
                    <a:pt x="4335" y="405"/>
                    <a:pt x="3859" y="857"/>
                    <a:pt x="3597" y="1453"/>
                  </a:cubicBezTo>
                  <a:cubicBezTo>
                    <a:pt x="3406" y="1357"/>
                    <a:pt x="3168" y="1286"/>
                    <a:pt x="2906" y="1286"/>
                  </a:cubicBezTo>
                  <a:cubicBezTo>
                    <a:pt x="2501" y="1286"/>
                    <a:pt x="2144" y="1429"/>
                    <a:pt x="1858" y="1667"/>
                  </a:cubicBezTo>
                  <a:cubicBezTo>
                    <a:pt x="1692" y="1810"/>
                    <a:pt x="1549" y="1977"/>
                    <a:pt x="1453" y="2167"/>
                  </a:cubicBezTo>
                  <a:cubicBezTo>
                    <a:pt x="1334" y="2429"/>
                    <a:pt x="1263" y="2715"/>
                    <a:pt x="1287" y="3024"/>
                  </a:cubicBezTo>
                  <a:cubicBezTo>
                    <a:pt x="596" y="3263"/>
                    <a:pt x="96" y="3882"/>
                    <a:pt x="1" y="4620"/>
                  </a:cubicBezTo>
                  <a:cubicBezTo>
                    <a:pt x="1" y="4691"/>
                    <a:pt x="1" y="4763"/>
                    <a:pt x="1" y="4834"/>
                  </a:cubicBezTo>
                  <a:cubicBezTo>
                    <a:pt x="1" y="5882"/>
                    <a:pt x="858" y="6763"/>
                    <a:pt x="1930" y="6763"/>
                  </a:cubicBezTo>
                  <a:lnTo>
                    <a:pt x="2358" y="6763"/>
                  </a:lnTo>
                  <a:lnTo>
                    <a:pt x="2358" y="6192"/>
                  </a:lnTo>
                  <a:cubicBezTo>
                    <a:pt x="2358" y="5763"/>
                    <a:pt x="2620" y="5406"/>
                    <a:pt x="3001" y="5263"/>
                  </a:cubicBezTo>
                  <a:lnTo>
                    <a:pt x="3001" y="4953"/>
                  </a:lnTo>
                  <a:cubicBezTo>
                    <a:pt x="3001" y="3334"/>
                    <a:pt x="4311" y="2000"/>
                    <a:pt x="5954" y="2000"/>
                  </a:cubicBezTo>
                  <a:cubicBezTo>
                    <a:pt x="7598" y="2000"/>
                    <a:pt x="8931" y="3334"/>
                    <a:pt x="8931" y="4953"/>
                  </a:cubicBezTo>
                  <a:lnTo>
                    <a:pt x="8931" y="5263"/>
                  </a:lnTo>
                  <a:cubicBezTo>
                    <a:pt x="9288" y="5406"/>
                    <a:pt x="9550" y="5763"/>
                    <a:pt x="9550" y="6192"/>
                  </a:cubicBezTo>
                  <a:lnTo>
                    <a:pt x="9550" y="6763"/>
                  </a:lnTo>
                  <a:lnTo>
                    <a:pt x="9717" y="6763"/>
                  </a:lnTo>
                  <a:cubicBezTo>
                    <a:pt x="10789" y="6763"/>
                    <a:pt x="11646" y="5882"/>
                    <a:pt x="11646" y="4834"/>
                  </a:cubicBezTo>
                  <a:cubicBezTo>
                    <a:pt x="11646" y="4763"/>
                    <a:pt x="11646" y="4691"/>
                    <a:pt x="11622" y="4620"/>
                  </a:cubicBezTo>
                  <a:cubicBezTo>
                    <a:pt x="11551" y="3882"/>
                    <a:pt x="11051" y="3263"/>
                    <a:pt x="10360" y="3024"/>
                  </a:cubicBezTo>
                  <a:cubicBezTo>
                    <a:pt x="10384" y="2715"/>
                    <a:pt x="10312" y="2429"/>
                    <a:pt x="10193" y="2167"/>
                  </a:cubicBezTo>
                  <a:cubicBezTo>
                    <a:pt x="9908" y="1643"/>
                    <a:pt x="9360" y="1286"/>
                    <a:pt x="8741" y="1286"/>
                  </a:cubicBezTo>
                  <a:cubicBezTo>
                    <a:pt x="8598" y="1286"/>
                    <a:pt x="8479" y="1310"/>
                    <a:pt x="8336" y="1334"/>
                  </a:cubicBezTo>
                  <a:cubicBezTo>
                    <a:pt x="8241" y="1357"/>
                    <a:pt x="8145" y="1405"/>
                    <a:pt x="8050" y="1453"/>
                  </a:cubicBezTo>
                  <a:cubicBezTo>
                    <a:pt x="7955" y="1262"/>
                    <a:pt x="7860" y="1095"/>
                    <a:pt x="7740" y="953"/>
                  </a:cubicBezTo>
                  <a:cubicBezTo>
                    <a:pt x="7288" y="357"/>
                    <a:pt x="6597" y="0"/>
                    <a:pt x="58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32"/>
          <p:cNvGrpSpPr/>
          <p:nvPr/>
        </p:nvGrpSpPr>
        <p:grpSpPr>
          <a:xfrm>
            <a:off x="3052650" y="3005758"/>
            <a:ext cx="439407" cy="431446"/>
            <a:chOff x="1902068" y="3407083"/>
            <a:chExt cx="424179" cy="416494"/>
          </a:xfrm>
        </p:grpSpPr>
        <p:sp>
          <p:nvSpPr>
            <p:cNvPr id="309" name="Google Shape;309;p32"/>
            <p:cNvSpPr/>
            <p:nvPr/>
          </p:nvSpPr>
          <p:spPr>
            <a:xfrm>
              <a:off x="1952316" y="3525461"/>
              <a:ext cx="333020" cy="298116"/>
            </a:xfrm>
            <a:custGeom>
              <a:rect b="b" l="l" r="r" t="t"/>
              <a:pathLst>
                <a:path extrusionOk="0" h="8336" w="9312">
                  <a:moveTo>
                    <a:pt x="5454" y="1477"/>
                  </a:moveTo>
                  <a:cubicBezTo>
                    <a:pt x="5645" y="1477"/>
                    <a:pt x="5787" y="1620"/>
                    <a:pt x="5787" y="1810"/>
                  </a:cubicBezTo>
                  <a:lnTo>
                    <a:pt x="5787" y="3406"/>
                  </a:lnTo>
                  <a:cubicBezTo>
                    <a:pt x="5787" y="3596"/>
                    <a:pt x="5645" y="3739"/>
                    <a:pt x="5454" y="3739"/>
                  </a:cubicBezTo>
                  <a:lnTo>
                    <a:pt x="3858" y="3739"/>
                  </a:lnTo>
                  <a:cubicBezTo>
                    <a:pt x="3668" y="3739"/>
                    <a:pt x="3525" y="3596"/>
                    <a:pt x="3525" y="3406"/>
                  </a:cubicBezTo>
                  <a:lnTo>
                    <a:pt x="3525" y="1810"/>
                  </a:lnTo>
                  <a:cubicBezTo>
                    <a:pt x="3525" y="1620"/>
                    <a:pt x="3668" y="1477"/>
                    <a:pt x="3858" y="1477"/>
                  </a:cubicBezTo>
                  <a:close/>
                  <a:moveTo>
                    <a:pt x="2358" y="0"/>
                  </a:moveTo>
                  <a:cubicBezTo>
                    <a:pt x="2191" y="0"/>
                    <a:pt x="2049" y="143"/>
                    <a:pt x="2049" y="310"/>
                  </a:cubicBezTo>
                  <a:lnTo>
                    <a:pt x="2049" y="4906"/>
                  </a:lnTo>
                  <a:cubicBezTo>
                    <a:pt x="2049" y="5073"/>
                    <a:pt x="2191" y="5216"/>
                    <a:pt x="2358" y="5216"/>
                  </a:cubicBezTo>
                  <a:lnTo>
                    <a:pt x="2501" y="5216"/>
                  </a:lnTo>
                  <a:lnTo>
                    <a:pt x="2501" y="6978"/>
                  </a:lnTo>
                  <a:lnTo>
                    <a:pt x="1977" y="6978"/>
                  </a:lnTo>
                  <a:cubicBezTo>
                    <a:pt x="1834" y="6573"/>
                    <a:pt x="1453" y="6287"/>
                    <a:pt x="1025" y="6287"/>
                  </a:cubicBezTo>
                  <a:cubicBezTo>
                    <a:pt x="453" y="6287"/>
                    <a:pt x="0" y="6740"/>
                    <a:pt x="0" y="7311"/>
                  </a:cubicBezTo>
                  <a:cubicBezTo>
                    <a:pt x="0" y="7883"/>
                    <a:pt x="453" y="8335"/>
                    <a:pt x="1025" y="8335"/>
                  </a:cubicBezTo>
                  <a:cubicBezTo>
                    <a:pt x="1453" y="8335"/>
                    <a:pt x="1834" y="8049"/>
                    <a:pt x="1977" y="7645"/>
                  </a:cubicBezTo>
                  <a:lnTo>
                    <a:pt x="2834" y="7645"/>
                  </a:lnTo>
                  <a:cubicBezTo>
                    <a:pt x="3025" y="7645"/>
                    <a:pt x="3168" y="7502"/>
                    <a:pt x="3168" y="7311"/>
                  </a:cubicBezTo>
                  <a:lnTo>
                    <a:pt x="3168" y="5216"/>
                  </a:lnTo>
                  <a:lnTo>
                    <a:pt x="4311" y="5216"/>
                  </a:lnTo>
                  <a:lnTo>
                    <a:pt x="4311" y="6359"/>
                  </a:lnTo>
                  <a:cubicBezTo>
                    <a:pt x="3906" y="6478"/>
                    <a:pt x="3620" y="6859"/>
                    <a:pt x="3620" y="7311"/>
                  </a:cubicBezTo>
                  <a:cubicBezTo>
                    <a:pt x="3620" y="7883"/>
                    <a:pt x="4097" y="8335"/>
                    <a:pt x="4644" y="8335"/>
                  </a:cubicBezTo>
                  <a:cubicBezTo>
                    <a:pt x="5216" y="8335"/>
                    <a:pt x="5668" y="7883"/>
                    <a:pt x="5668" y="7311"/>
                  </a:cubicBezTo>
                  <a:cubicBezTo>
                    <a:pt x="5668" y="6859"/>
                    <a:pt x="5383" y="6478"/>
                    <a:pt x="5002" y="6359"/>
                  </a:cubicBezTo>
                  <a:lnTo>
                    <a:pt x="5002" y="5216"/>
                  </a:lnTo>
                  <a:lnTo>
                    <a:pt x="6145" y="5216"/>
                  </a:lnTo>
                  <a:lnTo>
                    <a:pt x="6145" y="7311"/>
                  </a:lnTo>
                  <a:cubicBezTo>
                    <a:pt x="6145" y="7502"/>
                    <a:pt x="6288" y="7645"/>
                    <a:pt x="6478" y="7645"/>
                  </a:cubicBezTo>
                  <a:lnTo>
                    <a:pt x="7335" y="7645"/>
                  </a:lnTo>
                  <a:cubicBezTo>
                    <a:pt x="7478" y="8049"/>
                    <a:pt x="7859" y="8335"/>
                    <a:pt x="8288" y="8335"/>
                  </a:cubicBezTo>
                  <a:cubicBezTo>
                    <a:pt x="8859" y="8335"/>
                    <a:pt x="9312" y="7883"/>
                    <a:pt x="9312" y="7311"/>
                  </a:cubicBezTo>
                  <a:cubicBezTo>
                    <a:pt x="9312" y="6740"/>
                    <a:pt x="8859" y="6287"/>
                    <a:pt x="8288" y="6287"/>
                  </a:cubicBezTo>
                  <a:cubicBezTo>
                    <a:pt x="7859" y="6287"/>
                    <a:pt x="7478" y="6573"/>
                    <a:pt x="7335" y="6978"/>
                  </a:cubicBezTo>
                  <a:lnTo>
                    <a:pt x="6811" y="6978"/>
                  </a:lnTo>
                  <a:lnTo>
                    <a:pt x="6811" y="5216"/>
                  </a:lnTo>
                  <a:lnTo>
                    <a:pt x="6954" y="5216"/>
                  </a:lnTo>
                  <a:cubicBezTo>
                    <a:pt x="7121" y="5216"/>
                    <a:pt x="7264" y="5073"/>
                    <a:pt x="7264" y="4906"/>
                  </a:cubicBezTo>
                  <a:lnTo>
                    <a:pt x="7264" y="310"/>
                  </a:lnTo>
                  <a:cubicBezTo>
                    <a:pt x="7264" y="143"/>
                    <a:pt x="7121" y="0"/>
                    <a:pt x="69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2102202" y="3602103"/>
              <a:ext cx="33259" cy="33259"/>
            </a:xfrm>
            <a:custGeom>
              <a:rect b="b" l="l" r="r" t="t"/>
              <a:pathLst>
                <a:path extrusionOk="0" h="930" w="930">
                  <a:moveTo>
                    <a:pt x="1" y="0"/>
                  </a:moveTo>
                  <a:lnTo>
                    <a:pt x="1" y="929"/>
                  </a:lnTo>
                  <a:lnTo>
                    <a:pt x="930" y="929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1902068" y="3407083"/>
              <a:ext cx="424179" cy="241898"/>
            </a:xfrm>
            <a:custGeom>
              <a:rect b="b" l="l" r="r" t="t"/>
              <a:pathLst>
                <a:path extrusionOk="0" h="6764" w="11861">
                  <a:moveTo>
                    <a:pt x="5930" y="0"/>
                  </a:moveTo>
                  <a:cubicBezTo>
                    <a:pt x="5621" y="0"/>
                    <a:pt x="5335" y="48"/>
                    <a:pt x="5049" y="167"/>
                  </a:cubicBezTo>
                  <a:cubicBezTo>
                    <a:pt x="4454" y="405"/>
                    <a:pt x="3977" y="857"/>
                    <a:pt x="3715" y="1453"/>
                  </a:cubicBezTo>
                  <a:cubicBezTo>
                    <a:pt x="3501" y="1357"/>
                    <a:pt x="3263" y="1286"/>
                    <a:pt x="3025" y="1286"/>
                  </a:cubicBezTo>
                  <a:cubicBezTo>
                    <a:pt x="2620" y="1286"/>
                    <a:pt x="2239" y="1429"/>
                    <a:pt x="1953" y="1691"/>
                  </a:cubicBezTo>
                  <a:cubicBezTo>
                    <a:pt x="1596" y="2000"/>
                    <a:pt x="1358" y="2501"/>
                    <a:pt x="1405" y="3024"/>
                  </a:cubicBezTo>
                  <a:cubicBezTo>
                    <a:pt x="715" y="3263"/>
                    <a:pt x="191" y="3882"/>
                    <a:pt x="119" y="4620"/>
                  </a:cubicBezTo>
                  <a:cubicBezTo>
                    <a:pt x="0" y="5763"/>
                    <a:pt x="882" y="6763"/>
                    <a:pt x="2025" y="6763"/>
                  </a:cubicBezTo>
                  <a:lnTo>
                    <a:pt x="2763" y="6763"/>
                  </a:lnTo>
                  <a:lnTo>
                    <a:pt x="2763" y="3644"/>
                  </a:lnTo>
                  <a:cubicBezTo>
                    <a:pt x="2763" y="3096"/>
                    <a:pt x="3215" y="2643"/>
                    <a:pt x="3763" y="2643"/>
                  </a:cubicBezTo>
                  <a:lnTo>
                    <a:pt x="8359" y="2643"/>
                  </a:lnTo>
                  <a:cubicBezTo>
                    <a:pt x="8907" y="2643"/>
                    <a:pt x="9360" y="3096"/>
                    <a:pt x="9360" y="3644"/>
                  </a:cubicBezTo>
                  <a:lnTo>
                    <a:pt x="9360" y="6763"/>
                  </a:lnTo>
                  <a:lnTo>
                    <a:pt x="9836" y="6763"/>
                  </a:lnTo>
                  <a:cubicBezTo>
                    <a:pt x="10979" y="6763"/>
                    <a:pt x="11860" y="5763"/>
                    <a:pt x="11741" y="4620"/>
                  </a:cubicBezTo>
                  <a:cubicBezTo>
                    <a:pt x="11646" y="3882"/>
                    <a:pt x="11146" y="3263"/>
                    <a:pt x="10455" y="3024"/>
                  </a:cubicBezTo>
                  <a:cubicBezTo>
                    <a:pt x="10479" y="2715"/>
                    <a:pt x="10407" y="2429"/>
                    <a:pt x="10288" y="2167"/>
                  </a:cubicBezTo>
                  <a:cubicBezTo>
                    <a:pt x="10026" y="1643"/>
                    <a:pt x="9479" y="1286"/>
                    <a:pt x="8836" y="1286"/>
                  </a:cubicBezTo>
                  <a:cubicBezTo>
                    <a:pt x="8597" y="1286"/>
                    <a:pt x="8359" y="1357"/>
                    <a:pt x="8145" y="1453"/>
                  </a:cubicBezTo>
                  <a:cubicBezTo>
                    <a:pt x="8074" y="1262"/>
                    <a:pt x="7954" y="1095"/>
                    <a:pt x="7835" y="929"/>
                  </a:cubicBezTo>
                  <a:cubicBezTo>
                    <a:pt x="7407" y="357"/>
                    <a:pt x="6716" y="0"/>
                    <a:pt x="59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715100" y="1671375"/>
            <a:ext cx="406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Demo</a:t>
            </a:r>
            <a:endParaRPr/>
          </a:p>
        </p:txBody>
      </p:sp>
      <p:sp>
        <p:nvSpPr>
          <p:cNvPr id="317" name="Google Shape;317;p33"/>
          <p:cNvSpPr txBox="1"/>
          <p:nvPr>
            <p:ph idx="1" type="subTitle"/>
          </p:nvPr>
        </p:nvSpPr>
        <p:spPr>
          <a:xfrm>
            <a:off x="715100" y="2328950"/>
            <a:ext cx="4066800" cy="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the image beside to visit our website and explore more!</a:t>
            </a:r>
            <a:endParaRPr/>
          </a:p>
        </p:txBody>
      </p:sp>
      <p:grpSp>
        <p:nvGrpSpPr>
          <p:cNvPr id="318" name="Google Shape;318;p33"/>
          <p:cNvGrpSpPr/>
          <p:nvPr/>
        </p:nvGrpSpPr>
        <p:grpSpPr>
          <a:xfrm>
            <a:off x="5031112" y="1432114"/>
            <a:ext cx="3634230" cy="2443877"/>
            <a:chOff x="3578510" y="1419647"/>
            <a:chExt cx="4021500" cy="3062887"/>
          </a:xfrm>
        </p:grpSpPr>
        <p:sp>
          <p:nvSpPr>
            <p:cNvPr id="319" name="Google Shape;319;p33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33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322" name="Google Shape;322;p33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fmla="val 3282" name="adj"/>
                </a:avLst>
              </a:pr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cap="flat" cmpd="sng" w="1905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cxnSp>
          <p:nvCxnSpPr>
            <p:cNvPr id="324" name="Google Shape;324;p33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5" name="Google Shape;325;p33"/>
          <p:cNvSpPr/>
          <p:nvPr/>
        </p:nvSpPr>
        <p:spPr>
          <a:xfrm>
            <a:off x="493550" y="-616012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4350" y="1558950"/>
            <a:ext cx="2962402" cy="17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3"/>
          <p:cNvSpPr/>
          <p:nvPr/>
        </p:nvSpPr>
        <p:spPr>
          <a:xfrm rot="10800000">
            <a:off x="8330700" y="-475"/>
            <a:ext cx="813300" cy="8133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3"/>
          <p:cNvSpPr/>
          <p:nvPr/>
        </p:nvSpPr>
        <p:spPr>
          <a:xfrm rot="10800000">
            <a:off x="7517556" y="-475"/>
            <a:ext cx="813300" cy="8133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3"/>
          <p:cNvSpPr/>
          <p:nvPr/>
        </p:nvSpPr>
        <p:spPr>
          <a:xfrm flipH="1">
            <a:off x="605676" y="4048975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3"/>
          <p:cNvSpPr/>
          <p:nvPr/>
        </p:nvSpPr>
        <p:spPr>
          <a:xfrm flipH="1">
            <a:off x="121286" y="4048975"/>
            <a:ext cx="813300" cy="8133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3"/>
          <p:cNvSpPr/>
          <p:nvPr/>
        </p:nvSpPr>
        <p:spPr>
          <a:xfrm>
            <a:off x="7788224" y="4721750"/>
            <a:ext cx="1456800" cy="21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3"/>
          <p:cNvSpPr/>
          <p:nvPr/>
        </p:nvSpPr>
        <p:spPr>
          <a:xfrm>
            <a:off x="7383075" y="4390975"/>
            <a:ext cx="16809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3"/>
          <p:cNvSpPr/>
          <p:nvPr/>
        </p:nvSpPr>
        <p:spPr>
          <a:xfrm rot="5400000">
            <a:off x="3711523" y="535001"/>
            <a:ext cx="526800" cy="526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3"/>
          <p:cNvSpPr/>
          <p:nvPr/>
        </p:nvSpPr>
        <p:spPr>
          <a:xfrm rot="5400000">
            <a:off x="2615667" y="535001"/>
            <a:ext cx="526800" cy="526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3"/>
          <p:cNvSpPr/>
          <p:nvPr/>
        </p:nvSpPr>
        <p:spPr>
          <a:xfrm rot="5400000">
            <a:off x="3222345" y="593251"/>
            <a:ext cx="409800" cy="409800"/>
          </a:xfrm>
          <a:prstGeom prst="mathMultiply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3"/>
          <p:cNvSpPr/>
          <p:nvPr/>
        </p:nvSpPr>
        <p:spPr>
          <a:xfrm>
            <a:off x="3760200" y="4547538"/>
            <a:ext cx="1202400" cy="12024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3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4350" y="1558950"/>
            <a:ext cx="3375048" cy="177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idx="1" type="subTitle"/>
          </p:nvPr>
        </p:nvSpPr>
        <p:spPr>
          <a:xfrm>
            <a:off x="886275" y="1978313"/>
            <a:ext cx="4729800" cy="23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Planned Enhancements: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🌟 AR/VR Integration: Immersive learning experiences.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🤖 AI Mentorship: Virtual tutors for personalized guidance.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🏆 Dynamic Leaderboards: Foster healthy competition.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>
                <a:latin typeface="Exo"/>
                <a:ea typeface="Exo"/>
                <a:cs typeface="Exo"/>
                <a:sym typeface="Exo"/>
              </a:rPr>
              <a:t>Long-Term Vision</a:t>
            </a:r>
            <a:r>
              <a:rPr lang="en" sz="1300">
                <a:latin typeface="Exo"/>
                <a:ea typeface="Exo"/>
                <a:cs typeface="Exo"/>
                <a:sym typeface="Exo"/>
              </a:rPr>
              <a:t>: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🌐 Connect with job boards for real-world opportunities.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🤝 Expand global collaboration in the community.</a:t>
            </a:r>
            <a:br>
              <a:rPr lang="en" sz="1300">
                <a:latin typeface="Exo"/>
                <a:ea typeface="Exo"/>
                <a:cs typeface="Exo"/>
                <a:sym typeface="Exo"/>
              </a:rPr>
            </a:br>
            <a:r>
              <a:rPr lang="en" sz="1300">
                <a:latin typeface="Exo"/>
                <a:ea typeface="Exo"/>
                <a:cs typeface="Exo"/>
                <a:sym typeface="Exo"/>
              </a:rPr>
              <a:t>📱 Launch mobile apps for broader accessibility.</a:t>
            </a:r>
            <a:endParaRPr sz="1300">
              <a:latin typeface="Exo"/>
              <a:ea typeface="Exo"/>
              <a:cs typeface="Exo"/>
              <a:sym typeface="Exo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43" name="Google Shape;343;p34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4"/>
          <p:cNvSpPr/>
          <p:nvPr/>
        </p:nvSpPr>
        <p:spPr>
          <a:xfrm flipH="1">
            <a:off x="4368699" y="11410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4"/>
          <p:cNvSpPr/>
          <p:nvPr/>
        </p:nvSpPr>
        <p:spPr>
          <a:xfrm flipH="1">
            <a:off x="3878189" y="114100"/>
            <a:ext cx="841800" cy="841800"/>
          </a:xfrm>
          <a:prstGeom prst="pie">
            <a:avLst>
              <a:gd fmla="val 5429373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4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7" name="Google Shape;347;p34"/>
          <p:cNvPicPr preferRelativeResize="0"/>
          <p:nvPr/>
        </p:nvPicPr>
        <p:blipFill rotWithShape="1">
          <a:blip r:embed="rId3">
            <a:alphaModFix amt="60000"/>
          </a:blip>
          <a:srcRect b="0" l="27485" r="29535" t="0"/>
          <a:stretch/>
        </p:blipFill>
        <p:spPr>
          <a:xfrm flipH="1">
            <a:off x="5828225" y="-4975"/>
            <a:ext cx="3315999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4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4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4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4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4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4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4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4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4"/>
          <p:cNvSpPr txBox="1"/>
          <p:nvPr>
            <p:ph type="title"/>
          </p:nvPr>
        </p:nvSpPr>
        <p:spPr>
          <a:xfrm>
            <a:off x="841788" y="722275"/>
            <a:ext cx="4506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highlight>
                  <a:schemeClr val="dk2"/>
                </a:highlight>
              </a:rPr>
              <a:t>Future Work and Improvements</a:t>
            </a:r>
            <a:endParaRPr sz="3500"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ckathon Minitheme by Slidesgo">
  <a:themeElements>
    <a:clrScheme name="Simple Light">
      <a:dk1>
        <a:srgbClr val="7B3DDC"/>
      </a:dk1>
      <a:lt1>
        <a:srgbClr val="FFFFFF"/>
      </a:lt1>
      <a:dk2>
        <a:srgbClr val="000000"/>
      </a:dk2>
      <a:lt2>
        <a:srgbClr val="9E9E9E"/>
      </a:lt2>
      <a:accent1>
        <a:srgbClr val="21D66D"/>
      </a:accent1>
      <a:accent2>
        <a:srgbClr val="FE7C2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